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65" r:id="rId2"/>
    <p:sldId id="273" r:id="rId3"/>
    <p:sldId id="267" r:id="rId4"/>
    <p:sldId id="271" r:id="rId5"/>
    <p:sldId id="318" r:id="rId6"/>
    <p:sldId id="317" r:id="rId7"/>
    <p:sldId id="278" r:id="rId8"/>
    <p:sldId id="276" r:id="rId9"/>
    <p:sldId id="275"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21" r:id="rId33"/>
    <p:sldId id="302" r:id="rId34"/>
    <p:sldId id="303" r:id="rId35"/>
    <p:sldId id="304" r:id="rId36"/>
    <p:sldId id="305" r:id="rId37"/>
    <p:sldId id="306" r:id="rId38"/>
    <p:sldId id="307" r:id="rId39"/>
    <p:sldId id="308" r:id="rId40"/>
    <p:sldId id="309" r:id="rId41"/>
    <p:sldId id="310" r:id="rId42"/>
    <p:sldId id="311" r:id="rId43"/>
    <p:sldId id="312" r:id="rId44"/>
    <p:sldId id="313" r:id="rId45"/>
    <p:sldId id="314" r:id="rId46"/>
    <p:sldId id="315" r:id="rId47"/>
    <p:sldId id="269" r:id="rId48"/>
    <p:sldId id="316" r:id="rId49"/>
    <p:sldId id="319" r:id="rId50"/>
    <p:sldId id="320" r:id="rId51"/>
    <p:sldId id="272" r:id="rId52"/>
    <p:sldId id="322" r:id="rId5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231793-237D-4768-9F66-0925BD10AA07}" v="258" dt="2024-05-29T09:14:10.384"/>
    <p1510:client id="{55D4D2BA-2231-9A1E-19F7-573A4769D980}" v="1294" dt="2024-05-28T14:28:15.912"/>
    <p1510:client id="{55D977D2-B0B7-CCAF-669A-40E3C64171E6}" v="47" dt="2024-05-28T21:24:37.268"/>
    <p1510:client id="{E2FB4A6D-8CE2-07D1-B32C-24D19A08B91A}" v="43" dt="2024-05-28T16:24:06.1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76744" autoAdjust="0"/>
  </p:normalViewPr>
  <p:slideViewPr>
    <p:cSldViewPr snapToGrid="0">
      <p:cViewPr>
        <p:scale>
          <a:sx n="66" d="100"/>
          <a:sy n="66" d="100"/>
        </p:scale>
        <p:origin x="676"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d24ac1928af48e1305029dea6eef9ae41ac9c2b6714ac70557e8160450aa1867::" providerId="AD" clId="Web-{2C546361-CA07-FD6F-3470-C04400C43C8D}"/>
    <pc:docChg chg="modSld">
      <pc:chgData name="Guest User" userId="S::urn:spo:anon#d24ac1928af48e1305029dea6eef9ae41ac9c2b6714ac70557e8160450aa1867::" providerId="AD" clId="Web-{2C546361-CA07-FD6F-3470-C04400C43C8D}" dt="2024-01-16T15:43:26.445" v="37"/>
      <pc:docMkLst>
        <pc:docMk/>
      </pc:docMkLst>
      <pc:sldChg chg="addSp delSp modSp addAnim delAnim modAnim">
        <pc:chgData name="Guest User" userId="S::urn:spo:anon#d24ac1928af48e1305029dea6eef9ae41ac9c2b6714ac70557e8160450aa1867::" providerId="AD" clId="Web-{2C546361-CA07-FD6F-3470-C04400C43C8D}" dt="2024-01-16T15:43:26.445" v="37"/>
        <pc:sldMkLst>
          <pc:docMk/>
          <pc:sldMk cId="1198247894" sldId="271"/>
        </pc:sldMkLst>
        <pc:spChg chg="del">
          <ac:chgData name="Guest User" userId="S::urn:spo:anon#d24ac1928af48e1305029dea6eef9ae41ac9c2b6714ac70557e8160450aa1867::" providerId="AD" clId="Web-{2C546361-CA07-FD6F-3470-C04400C43C8D}" dt="2024-01-16T15:40:51.424" v="23"/>
          <ac:spMkLst>
            <pc:docMk/>
            <pc:sldMk cId="1198247894" sldId="271"/>
            <ac:spMk id="32" creationId="{F6FF1C4C-8F19-9BA4-E831-717B9C62CDFD}"/>
          </ac:spMkLst>
        </pc:spChg>
        <pc:picChg chg="add del mod">
          <ac:chgData name="Guest User" userId="S::urn:spo:anon#d24ac1928af48e1305029dea6eef9ae41ac9c2b6714ac70557e8160450aa1867::" providerId="AD" clId="Web-{2C546361-CA07-FD6F-3470-C04400C43C8D}" dt="2024-01-16T15:40:36.565" v="21"/>
          <ac:picMkLst>
            <pc:docMk/>
            <pc:sldMk cId="1198247894" sldId="271"/>
            <ac:picMk id="3" creationId="{D7AD9E8B-A504-C668-5AC9-0835917962CA}"/>
          </ac:picMkLst>
        </pc:picChg>
        <pc:picChg chg="add del mod">
          <ac:chgData name="Guest User" userId="S::urn:spo:anon#d24ac1928af48e1305029dea6eef9ae41ac9c2b6714ac70557e8160450aa1867::" providerId="AD" clId="Web-{2C546361-CA07-FD6F-3470-C04400C43C8D}" dt="2024-01-16T14:45:27.091" v="4"/>
          <ac:picMkLst>
            <pc:docMk/>
            <pc:sldMk cId="1198247894" sldId="271"/>
            <ac:picMk id="3" creationId="{E54F4C0C-90C7-7721-D829-8DB41CB15586}"/>
          </ac:picMkLst>
        </pc:picChg>
        <pc:picChg chg="add del mod">
          <ac:chgData name="Guest User" userId="S::urn:spo:anon#d24ac1928af48e1305029dea6eef9ae41ac9c2b6714ac70557e8160450aa1867::" providerId="AD" clId="Web-{2C546361-CA07-FD6F-3470-C04400C43C8D}" dt="2024-01-16T15:40:40.159" v="22"/>
          <ac:picMkLst>
            <pc:docMk/>
            <pc:sldMk cId="1198247894" sldId="271"/>
            <ac:picMk id="7" creationId="{AE060E05-E8E8-2A58-872D-C818AC95EEB2}"/>
          </ac:picMkLst>
        </pc:picChg>
        <pc:picChg chg="add mod">
          <ac:chgData name="Guest User" userId="S::urn:spo:anon#d24ac1928af48e1305029dea6eef9ae41ac9c2b6714ac70557e8160450aa1867::" providerId="AD" clId="Web-{2C546361-CA07-FD6F-3470-C04400C43C8D}" dt="2024-01-16T15:42:26.224" v="31" actId="1076"/>
          <ac:picMkLst>
            <pc:docMk/>
            <pc:sldMk cId="1198247894" sldId="271"/>
            <ac:picMk id="9" creationId="{98594435-ECD2-9F75-AC30-60E3A2AF5CF6}"/>
          </ac:picMkLst>
        </pc:picChg>
        <pc:picChg chg="add mod">
          <ac:chgData name="Guest User" userId="S::urn:spo:anon#d24ac1928af48e1305029dea6eef9ae41ac9c2b6714ac70557e8160450aa1867::" providerId="AD" clId="Web-{2C546361-CA07-FD6F-3470-C04400C43C8D}" dt="2024-01-16T15:43:11.616" v="36" actId="1076"/>
          <ac:picMkLst>
            <pc:docMk/>
            <pc:sldMk cId="1198247894" sldId="271"/>
            <ac:picMk id="10" creationId="{E33C2A57-61BF-F0F8-27B4-B4161871C5CF}"/>
          </ac:picMkLst>
        </pc:picChg>
        <pc:picChg chg="del">
          <ac:chgData name="Guest User" userId="S::urn:spo:anon#d24ac1928af48e1305029dea6eef9ae41ac9c2b6714ac70557e8160450aa1867::" providerId="AD" clId="Web-{2C546361-CA07-FD6F-3470-C04400C43C8D}" dt="2024-01-16T14:45:15.184" v="0"/>
          <ac:picMkLst>
            <pc:docMk/>
            <pc:sldMk cId="1198247894" sldId="271"/>
            <ac:picMk id="30" creationId="{ADFB3C32-34F9-0A1B-6305-AA48F1DEE369}"/>
          </ac:picMkLst>
        </pc:picChg>
      </pc:sldChg>
    </pc:docChg>
  </pc:docChgLst>
  <pc:docChgLst>
    <pc:chgData name="Tan-Anh-Khoa Ngo" userId="de2719e7-c1a0-420f-abe5-984f3c1263b8" providerId="ADAL" clId="{D3F73BF7-5E6D-4064-83D0-39BD8E861BBF}"/>
    <pc:docChg chg="undo custSel addSld delSld modSld">
      <pc:chgData name="Tan-Anh-Khoa Ngo" userId="de2719e7-c1a0-420f-abe5-984f3c1263b8" providerId="ADAL" clId="{D3F73BF7-5E6D-4064-83D0-39BD8E861BBF}" dt="2024-01-17T08:39:53.159" v="1674"/>
      <pc:docMkLst>
        <pc:docMk/>
      </pc:docMkLst>
      <pc:sldChg chg="modNotesTx">
        <pc:chgData name="Tan-Anh-Khoa Ngo" userId="de2719e7-c1a0-420f-abe5-984f3c1263b8" providerId="ADAL" clId="{D3F73BF7-5E6D-4064-83D0-39BD8E861BBF}" dt="2024-01-16T18:37:15.915" v="559"/>
        <pc:sldMkLst>
          <pc:docMk/>
          <pc:sldMk cId="888414159" sldId="265"/>
        </pc:sldMkLst>
      </pc:sldChg>
      <pc:sldChg chg="addSp modSp mod modAnim modNotesTx">
        <pc:chgData name="Tan-Anh-Khoa Ngo" userId="de2719e7-c1a0-420f-abe5-984f3c1263b8" providerId="ADAL" clId="{D3F73BF7-5E6D-4064-83D0-39BD8E861BBF}" dt="2024-01-17T08:39:53.159" v="1674"/>
        <pc:sldMkLst>
          <pc:docMk/>
          <pc:sldMk cId="3730218161" sldId="267"/>
        </pc:sldMkLst>
        <pc:spChg chg="mod">
          <ac:chgData name="Tan-Anh-Khoa Ngo" userId="de2719e7-c1a0-420f-abe5-984f3c1263b8" providerId="ADAL" clId="{D3F73BF7-5E6D-4064-83D0-39BD8E861BBF}" dt="2024-01-17T01:33:01.005" v="1464" actId="20577"/>
          <ac:spMkLst>
            <pc:docMk/>
            <pc:sldMk cId="3730218161" sldId="267"/>
            <ac:spMk id="8" creationId="{6C77CB80-6932-086C-3DF7-AACB7CD92269}"/>
          </ac:spMkLst>
        </pc:spChg>
        <pc:spChg chg="mod">
          <ac:chgData name="Tan-Anh-Khoa Ngo" userId="de2719e7-c1a0-420f-abe5-984f3c1263b8" providerId="ADAL" clId="{D3F73BF7-5E6D-4064-83D0-39BD8E861BBF}" dt="2024-01-17T01:33:13.098" v="1469" actId="20577"/>
          <ac:spMkLst>
            <pc:docMk/>
            <pc:sldMk cId="3730218161" sldId="267"/>
            <ac:spMk id="18" creationId="{B4B8484E-D46C-31BC-E595-AE35E287ACE7}"/>
          </ac:spMkLst>
        </pc:spChg>
        <pc:spChg chg="mod">
          <ac:chgData name="Tan-Anh-Khoa Ngo" userId="de2719e7-c1a0-420f-abe5-984f3c1263b8" providerId="ADAL" clId="{D3F73BF7-5E6D-4064-83D0-39BD8E861BBF}" dt="2024-01-16T09:18:06.006" v="495" actId="164"/>
          <ac:spMkLst>
            <pc:docMk/>
            <pc:sldMk cId="3730218161" sldId="267"/>
            <ac:spMk id="20" creationId="{D767C91C-CC9A-D718-08A4-E0DA51FDAA30}"/>
          </ac:spMkLst>
        </pc:spChg>
        <pc:spChg chg="mod">
          <ac:chgData name="Tan-Anh-Khoa Ngo" userId="de2719e7-c1a0-420f-abe5-984f3c1263b8" providerId="ADAL" clId="{D3F73BF7-5E6D-4064-83D0-39BD8E861BBF}" dt="2024-01-16T09:18:06.006" v="495" actId="164"/>
          <ac:spMkLst>
            <pc:docMk/>
            <pc:sldMk cId="3730218161" sldId="267"/>
            <ac:spMk id="22" creationId="{8CF73DAD-2DD2-729E-1BE5-E4B1CB426E68}"/>
          </ac:spMkLst>
        </pc:spChg>
        <pc:spChg chg="mod">
          <ac:chgData name="Tan-Anh-Khoa Ngo" userId="de2719e7-c1a0-420f-abe5-984f3c1263b8" providerId="ADAL" clId="{D3F73BF7-5E6D-4064-83D0-39BD8E861BBF}" dt="2024-01-15T18:41:49.248" v="0" actId="207"/>
          <ac:spMkLst>
            <pc:docMk/>
            <pc:sldMk cId="3730218161" sldId="267"/>
            <ac:spMk id="24" creationId="{3B05C1D2-9317-510A-30DD-65FE65301666}"/>
          </ac:spMkLst>
        </pc:spChg>
        <pc:spChg chg="mod">
          <ac:chgData name="Tan-Anh-Khoa Ngo" userId="de2719e7-c1a0-420f-abe5-984f3c1263b8" providerId="ADAL" clId="{D3F73BF7-5E6D-4064-83D0-39BD8E861BBF}" dt="2024-01-15T18:41:49.248" v="0" actId="207"/>
          <ac:spMkLst>
            <pc:docMk/>
            <pc:sldMk cId="3730218161" sldId="267"/>
            <ac:spMk id="25" creationId="{7625CD44-EE50-5886-0C25-224575ECBC03}"/>
          </ac:spMkLst>
        </pc:spChg>
        <pc:spChg chg="mod">
          <ac:chgData name="Tan-Anh-Khoa Ngo" userId="de2719e7-c1a0-420f-abe5-984f3c1263b8" providerId="ADAL" clId="{D3F73BF7-5E6D-4064-83D0-39BD8E861BBF}" dt="2024-01-16T09:22:56.836" v="498" actId="164"/>
          <ac:spMkLst>
            <pc:docMk/>
            <pc:sldMk cId="3730218161" sldId="267"/>
            <ac:spMk id="27" creationId="{338ADE52-049C-A74B-27B0-E0CFEA954659}"/>
          </ac:spMkLst>
        </pc:spChg>
        <pc:spChg chg="mod">
          <ac:chgData name="Tan-Anh-Khoa Ngo" userId="de2719e7-c1a0-420f-abe5-984f3c1263b8" providerId="ADAL" clId="{D3F73BF7-5E6D-4064-83D0-39BD8E861BBF}" dt="2024-01-17T01:33:44.328" v="1470" actId="20577"/>
          <ac:spMkLst>
            <pc:docMk/>
            <pc:sldMk cId="3730218161" sldId="267"/>
            <ac:spMk id="29" creationId="{734E153A-1AEA-4BDF-0153-D86883567762}"/>
          </ac:spMkLst>
        </pc:spChg>
        <pc:grpChg chg="add mod">
          <ac:chgData name="Tan-Anh-Khoa Ngo" userId="de2719e7-c1a0-420f-abe5-984f3c1263b8" providerId="ADAL" clId="{D3F73BF7-5E6D-4064-83D0-39BD8E861BBF}" dt="2024-01-16T09:09:28.413" v="475" actId="164"/>
          <ac:grpSpMkLst>
            <pc:docMk/>
            <pc:sldMk cId="3730218161" sldId="267"/>
            <ac:grpSpMk id="3" creationId="{F14CCD81-E844-7D95-7A3F-1571981F3BD5}"/>
          </ac:grpSpMkLst>
        </pc:grpChg>
        <pc:grpChg chg="add mod">
          <ac:chgData name="Tan-Anh-Khoa Ngo" userId="de2719e7-c1a0-420f-abe5-984f3c1263b8" providerId="ADAL" clId="{D3F73BF7-5E6D-4064-83D0-39BD8E861BBF}" dt="2024-01-16T09:12:06.018" v="489" actId="1076"/>
          <ac:grpSpMkLst>
            <pc:docMk/>
            <pc:sldMk cId="3730218161" sldId="267"/>
            <ac:grpSpMk id="7" creationId="{537AA8DA-CB74-03EA-AAD2-E5451D4EEBFF}"/>
          </ac:grpSpMkLst>
        </pc:grpChg>
        <pc:grpChg chg="add mod">
          <ac:chgData name="Tan-Anh-Khoa Ngo" userId="de2719e7-c1a0-420f-abe5-984f3c1263b8" providerId="ADAL" clId="{D3F73BF7-5E6D-4064-83D0-39BD8E861BBF}" dt="2024-01-16T09:15:40.427" v="494" actId="164"/>
          <ac:grpSpMkLst>
            <pc:docMk/>
            <pc:sldMk cId="3730218161" sldId="267"/>
            <ac:grpSpMk id="9" creationId="{935A4810-7F40-7751-875B-CEBC13F1C5E1}"/>
          </ac:grpSpMkLst>
        </pc:grpChg>
        <pc:grpChg chg="add mod">
          <ac:chgData name="Tan-Anh-Khoa Ngo" userId="de2719e7-c1a0-420f-abe5-984f3c1263b8" providerId="ADAL" clId="{D3F73BF7-5E6D-4064-83D0-39BD8E861BBF}" dt="2024-01-16T09:18:06.006" v="495" actId="164"/>
          <ac:grpSpMkLst>
            <pc:docMk/>
            <pc:sldMk cId="3730218161" sldId="267"/>
            <ac:grpSpMk id="11" creationId="{3DE22DF2-1CE2-1B7A-5C0F-22D43097F228}"/>
          </ac:grpSpMkLst>
        </pc:grpChg>
        <pc:grpChg chg="add mod">
          <ac:chgData name="Tan-Anh-Khoa Ngo" userId="de2719e7-c1a0-420f-abe5-984f3c1263b8" providerId="ADAL" clId="{D3F73BF7-5E6D-4064-83D0-39BD8E861BBF}" dt="2024-01-16T09:22:56.836" v="498" actId="164"/>
          <ac:grpSpMkLst>
            <pc:docMk/>
            <pc:sldMk cId="3730218161" sldId="267"/>
            <ac:grpSpMk id="13" creationId="{DCE53CC3-FD58-5932-9946-6A3B94DC4E8C}"/>
          </ac:grpSpMkLst>
        </pc:grpChg>
        <pc:grpChg chg="mod">
          <ac:chgData name="Tan-Anh-Khoa Ngo" userId="de2719e7-c1a0-420f-abe5-984f3c1263b8" providerId="ADAL" clId="{D3F73BF7-5E6D-4064-83D0-39BD8E861BBF}" dt="2024-01-16T09:15:40.427" v="494" actId="164"/>
          <ac:grpSpMkLst>
            <pc:docMk/>
            <pc:sldMk cId="3730218161" sldId="267"/>
            <ac:grpSpMk id="23" creationId="{A1D5E67C-06D3-362B-D06E-DD30374B37F6}"/>
          </ac:grpSpMkLst>
        </pc:grpChg>
        <pc:picChg chg="mod">
          <ac:chgData name="Tan-Anh-Khoa Ngo" userId="de2719e7-c1a0-420f-abe5-984f3c1263b8" providerId="ADAL" clId="{D3F73BF7-5E6D-4064-83D0-39BD8E861BBF}" dt="2024-01-16T09:09:28.413" v="475" actId="164"/>
          <ac:picMkLst>
            <pc:docMk/>
            <pc:sldMk cId="3730218161" sldId="267"/>
            <ac:picMk id="10" creationId="{65CAA105-E509-5962-0194-CB6F1756048B}"/>
          </ac:picMkLst>
        </pc:picChg>
        <pc:picChg chg="mod">
          <ac:chgData name="Tan-Anh-Khoa Ngo" userId="de2719e7-c1a0-420f-abe5-984f3c1263b8" providerId="ADAL" clId="{D3F73BF7-5E6D-4064-83D0-39BD8E861BBF}" dt="2024-01-16T09:09:28.413" v="475" actId="164"/>
          <ac:picMkLst>
            <pc:docMk/>
            <pc:sldMk cId="3730218161" sldId="267"/>
            <ac:picMk id="12" creationId="{77AD32AF-DC56-DCC6-034C-67E3ABE4263E}"/>
          </ac:picMkLst>
        </pc:picChg>
        <pc:picChg chg="mod">
          <ac:chgData name="Tan-Anh-Khoa Ngo" userId="de2719e7-c1a0-420f-abe5-984f3c1263b8" providerId="ADAL" clId="{D3F73BF7-5E6D-4064-83D0-39BD8E861BBF}" dt="2024-01-16T09:09:37.489" v="476" actId="164"/>
          <ac:picMkLst>
            <pc:docMk/>
            <pc:sldMk cId="3730218161" sldId="267"/>
            <ac:picMk id="14" creationId="{43454859-6FA7-5797-E134-B49300108C69}"/>
          </ac:picMkLst>
        </pc:picChg>
        <pc:picChg chg="mod">
          <ac:chgData name="Tan-Anh-Khoa Ngo" userId="de2719e7-c1a0-420f-abe5-984f3c1263b8" providerId="ADAL" clId="{D3F73BF7-5E6D-4064-83D0-39BD8E861BBF}" dt="2024-01-16T09:09:37.489" v="476" actId="164"/>
          <ac:picMkLst>
            <pc:docMk/>
            <pc:sldMk cId="3730218161" sldId="267"/>
            <ac:picMk id="16" creationId="{DA334500-0A2E-82E6-FBCD-E9A7A6D402B1}"/>
          </ac:picMkLst>
        </pc:picChg>
      </pc:sldChg>
      <pc:sldChg chg="addSp delSp modSp mod modAnim modNotesTx">
        <pc:chgData name="Tan-Anh-Khoa Ngo" userId="de2719e7-c1a0-420f-abe5-984f3c1263b8" providerId="ADAL" clId="{D3F73BF7-5E6D-4064-83D0-39BD8E861BBF}" dt="2024-01-17T08:39:06.545" v="1672"/>
        <pc:sldMkLst>
          <pc:docMk/>
          <pc:sldMk cId="1785582351" sldId="268"/>
        </pc:sldMkLst>
        <pc:spChg chg="add mod">
          <ac:chgData name="Tan-Anh-Khoa Ngo" userId="de2719e7-c1a0-420f-abe5-984f3c1263b8" providerId="ADAL" clId="{D3F73BF7-5E6D-4064-83D0-39BD8E861BBF}" dt="2024-01-15T20:57:24.487" v="455" actId="207"/>
          <ac:spMkLst>
            <pc:docMk/>
            <pc:sldMk cId="1785582351" sldId="268"/>
            <ac:spMk id="7" creationId="{C42F593E-8020-EECF-D12C-AEE2C12DD3BF}"/>
          </ac:spMkLst>
        </pc:spChg>
        <pc:spChg chg="add del">
          <ac:chgData name="Tan-Anh-Khoa Ngo" userId="de2719e7-c1a0-420f-abe5-984f3c1263b8" providerId="ADAL" clId="{D3F73BF7-5E6D-4064-83D0-39BD8E861BBF}" dt="2024-01-17T08:36:35.097" v="1656" actId="22"/>
          <ac:spMkLst>
            <pc:docMk/>
            <pc:sldMk cId="1785582351" sldId="268"/>
            <ac:spMk id="9" creationId="{6E939959-89D3-6F7F-04EC-024712BCD405}"/>
          </ac:spMkLst>
        </pc:spChg>
        <pc:spChg chg="add mod">
          <ac:chgData name="Tan-Anh-Khoa Ngo" userId="de2719e7-c1a0-420f-abe5-984f3c1263b8" providerId="ADAL" clId="{D3F73BF7-5E6D-4064-83D0-39BD8E861BBF}" dt="2024-01-15T20:57:31.463" v="456" actId="207"/>
          <ac:spMkLst>
            <pc:docMk/>
            <pc:sldMk cId="1785582351" sldId="268"/>
            <ac:spMk id="10" creationId="{90CE4495-81B1-B684-FD24-F49ED8141D6E}"/>
          </ac:spMkLst>
        </pc:spChg>
        <pc:grpChg chg="add mod">
          <ac:chgData name="Tan-Anh-Khoa Ngo" userId="de2719e7-c1a0-420f-abe5-984f3c1263b8" providerId="ADAL" clId="{D3F73BF7-5E6D-4064-83D0-39BD8E861BBF}" dt="2024-01-16T09:40:44.728" v="522" actId="164"/>
          <ac:grpSpMkLst>
            <pc:docMk/>
            <pc:sldMk cId="1785582351" sldId="268"/>
            <ac:grpSpMk id="14" creationId="{B0782741-4321-77CD-9FFE-0D79240E789B}"/>
          </ac:grpSpMkLst>
        </pc:grpChg>
        <pc:picChg chg="mod">
          <ac:chgData name="Tan-Anh-Khoa Ngo" userId="de2719e7-c1a0-420f-abe5-984f3c1263b8" providerId="ADAL" clId="{D3F73BF7-5E6D-4064-83D0-39BD8E861BBF}" dt="2024-01-16T09:40:44.728" v="522" actId="164"/>
          <ac:picMkLst>
            <pc:docMk/>
            <pc:sldMk cId="1785582351" sldId="268"/>
            <ac:picMk id="8" creationId="{35891954-8382-58C0-B12D-6EF1CCEB43AB}"/>
          </ac:picMkLst>
        </pc:picChg>
        <pc:picChg chg="add mod">
          <ac:chgData name="Tan-Anh-Khoa Ngo" userId="de2719e7-c1a0-420f-abe5-984f3c1263b8" providerId="ADAL" clId="{D3F73BF7-5E6D-4064-83D0-39BD8E861BBF}" dt="2024-01-16T08:32:51.598" v="461" actId="1076"/>
          <ac:picMkLst>
            <pc:docMk/>
            <pc:sldMk cId="1785582351" sldId="268"/>
            <ac:picMk id="11" creationId="{9719CC73-0572-1EE6-991C-B5150B3B96D2}"/>
          </ac:picMkLst>
        </pc:picChg>
        <pc:picChg chg="add mod">
          <ac:chgData name="Tan-Anh-Khoa Ngo" userId="de2719e7-c1a0-420f-abe5-984f3c1263b8" providerId="ADAL" clId="{D3F73BF7-5E6D-4064-83D0-39BD8E861BBF}" dt="2024-01-16T09:40:44.728" v="522" actId="164"/>
          <ac:picMkLst>
            <pc:docMk/>
            <pc:sldMk cId="1785582351" sldId="268"/>
            <ac:picMk id="13" creationId="{BAD2A360-5AD2-E32E-D20A-0C758687F848}"/>
          </ac:picMkLst>
        </pc:picChg>
        <pc:picChg chg="add mod">
          <ac:chgData name="Tan-Anh-Khoa Ngo" userId="de2719e7-c1a0-420f-abe5-984f3c1263b8" providerId="ADAL" clId="{D3F73BF7-5E6D-4064-83D0-39BD8E861BBF}" dt="2024-01-17T08:38:50.072" v="1671" actId="1076"/>
          <ac:picMkLst>
            <pc:docMk/>
            <pc:sldMk cId="1785582351" sldId="268"/>
            <ac:picMk id="15" creationId="{C2BC5485-A208-17F3-3C47-DD8B047C2018}"/>
          </ac:picMkLst>
        </pc:picChg>
      </pc:sldChg>
      <pc:sldChg chg="addSp delSp modSp mod modAnim">
        <pc:chgData name="Tan-Anh-Khoa Ngo" userId="de2719e7-c1a0-420f-abe5-984f3c1263b8" providerId="ADAL" clId="{D3F73BF7-5E6D-4064-83D0-39BD8E861BBF}" dt="2024-01-17T01:41:29.433" v="1611"/>
        <pc:sldMkLst>
          <pc:docMk/>
          <pc:sldMk cId="2998854734" sldId="269"/>
        </pc:sldMkLst>
        <pc:spChg chg="mod">
          <ac:chgData name="Tan-Anh-Khoa Ngo" userId="de2719e7-c1a0-420f-abe5-984f3c1263b8" providerId="ADAL" clId="{D3F73BF7-5E6D-4064-83D0-39BD8E861BBF}" dt="2024-01-15T20:21:41.407" v="194" actId="14100"/>
          <ac:spMkLst>
            <pc:docMk/>
            <pc:sldMk cId="2998854734" sldId="269"/>
            <ac:spMk id="2" creationId="{2F43B24C-BFB6-A345-2F5C-86433CD06C31}"/>
          </ac:spMkLst>
        </pc:spChg>
        <pc:spChg chg="del">
          <ac:chgData name="Tan-Anh-Khoa Ngo" userId="de2719e7-c1a0-420f-abe5-984f3c1263b8" providerId="ADAL" clId="{D3F73BF7-5E6D-4064-83D0-39BD8E861BBF}" dt="2024-01-15T20:21:44.443" v="195" actId="478"/>
          <ac:spMkLst>
            <pc:docMk/>
            <pc:sldMk cId="2998854734" sldId="269"/>
            <ac:spMk id="3" creationId="{97EEDEBF-A528-EBE7-8483-98222B14969D}"/>
          </ac:spMkLst>
        </pc:spChg>
        <pc:spChg chg="mod">
          <ac:chgData name="Tan-Anh-Khoa Ngo" userId="de2719e7-c1a0-420f-abe5-984f3c1263b8" providerId="ADAL" clId="{D3F73BF7-5E6D-4064-83D0-39BD8E861BBF}" dt="2024-01-16T10:10:00.997" v="555" actId="164"/>
          <ac:spMkLst>
            <pc:docMk/>
            <pc:sldMk cId="2998854734" sldId="269"/>
            <ac:spMk id="7" creationId="{47E9AC25-ADC2-2874-B24C-162B14B5F74C}"/>
          </ac:spMkLst>
        </pc:spChg>
        <pc:spChg chg="add del">
          <ac:chgData name="Tan-Anh-Khoa Ngo" userId="de2719e7-c1a0-420f-abe5-984f3c1263b8" providerId="ADAL" clId="{D3F73BF7-5E6D-4064-83D0-39BD8E861BBF}" dt="2024-01-17T01:41:02.040" v="1604" actId="22"/>
          <ac:spMkLst>
            <pc:docMk/>
            <pc:sldMk cId="2998854734" sldId="269"/>
            <ac:spMk id="8" creationId="{73982053-4960-4469-3C6C-777DE9F6A7B5}"/>
          </ac:spMkLst>
        </pc:spChg>
        <pc:spChg chg="add mod">
          <ac:chgData name="Tan-Anh-Khoa Ngo" userId="de2719e7-c1a0-420f-abe5-984f3c1263b8" providerId="ADAL" clId="{D3F73BF7-5E6D-4064-83D0-39BD8E861BBF}" dt="2024-01-17T01:41:17.840" v="1608"/>
          <ac:spMkLst>
            <pc:docMk/>
            <pc:sldMk cId="2998854734" sldId="269"/>
            <ac:spMk id="13" creationId="{645AA26E-E543-0EC9-ADAB-C81F35825A6B}"/>
          </ac:spMkLst>
        </pc:spChg>
        <pc:spChg chg="add mod">
          <ac:chgData name="Tan-Anh-Khoa Ngo" userId="de2719e7-c1a0-420f-abe5-984f3c1263b8" providerId="ADAL" clId="{D3F73BF7-5E6D-4064-83D0-39BD8E861BBF}" dt="2024-01-17T01:41:29.433" v="1611"/>
          <ac:spMkLst>
            <pc:docMk/>
            <pc:sldMk cId="2998854734" sldId="269"/>
            <ac:spMk id="15" creationId="{9DDBA0E5-A458-B348-C385-961EE0DFA06C}"/>
          </ac:spMkLst>
        </pc:spChg>
        <pc:spChg chg="add mod">
          <ac:chgData name="Tan-Anh-Khoa Ngo" userId="de2719e7-c1a0-420f-abe5-984f3c1263b8" providerId="ADAL" clId="{D3F73BF7-5E6D-4064-83D0-39BD8E861BBF}" dt="2024-01-17T01:41:29.433" v="1611"/>
          <ac:spMkLst>
            <pc:docMk/>
            <pc:sldMk cId="2998854734" sldId="269"/>
            <ac:spMk id="16" creationId="{834A2594-4EC2-D8A6-7B70-3E57D8B38134}"/>
          </ac:spMkLst>
        </pc:spChg>
        <pc:spChg chg="add mod">
          <ac:chgData name="Tan-Anh-Khoa Ngo" userId="de2719e7-c1a0-420f-abe5-984f3c1263b8" providerId="ADAL" clId="{D3F73BF7-5E6D-4064-83D0-39BD8E861BBF}" dt="2024-01-17T01:41:29.433" v="1611"/>
          <ac:spMkLst>
            <pc:docMk/>
            <pc:sldMk cId="2998854734" sldId="269"/>
            <ac:spMk id="17" creationId="{6E2EC6D0-E6BB-2C8A-17F9-56C1142F4218}"/>
          </ac:spMkLst>
        </pc:spChg>
        <pc:spChg chg="add mod">
          <ac:chgData name="Tan-Anh-Khoa Ngo" userId="de2719e7-c1a0-420f-abe5-984f3c1263b8" providerId="ADAL" clId="{D3F73BF7-5E6D-4064-83D0-39BD8E861BBF}" dt="2024-01-17T01:41:29.433" v="1611"/>
          <ac:spMkLst>
            <pc:docMk/>
            <pc:sldMk cId="2998854734" sldId="269"/>
            <ac:spMk id="18" creationId="{AFDB77A3-40D6-1939-B784-14CD0483BDB2}"/>
          </ac:spMkLst>
        </pc:spChg>
        <pc:grpChg chg="add mod">
          <ac:chgData name="Tan-Anh-Khoa Ngo" userId="de2719e7-c1a0-420f-abe5-984f3c1263b8" providerId="ADAL" clId="{D3F73BF7-5E6D-4064-83D0-39BD8E861BBF}" dt="2024-01-16T10:10:00.997" v="555" actId="164"/>
          <ac:grpSpMkLst>
            <pc:docMk/>
            <pc:sldMk cId="2998854734" sldId="269"/>
            <ac:grpSpMk id="12" creationId="{B39069CF-DE00-806A-D9DC-7ADDB71339C0}"/>
          </ac:grpSpMkLst>
        </pc:grpChg>
        <pc:picChg chg="add del">
          <ac:chgData name="Tan-Anh-Khoa Ngo" userId="de2719e7-c1a0-420f-abe5-984f3c1263b8" providerId="ADAL" clId="{D3F73BF7-5E6D-4064-83D0-39BD8E861BBF}" dt="2024-01-16T10:09:08.657" v="553" actId="22"/>
          <ac:picMkLst>
            <pc:docMk/>
            <pc:sldMk cId="2998854734" sldId="269"/>
            <ac:picMk id="8" creationId="{3065AFC0-7AA9-0720-06EE-496B45E6D586}"/>
          </ac:picMkLst>
        </pc:picChg>
        <pc:picChg chg="mod">
          <ac:chgData name="Tan-Anh-Khoa Ngo" userId="de2719e7-c1a0-420f-abe5-984f3c1263b8" providerId="ADAL" clId="{D3F73BF7-5E6D-4064-83D0-39BD8E861BBF}" dt="2024-01-16T10:10:00.997" v="555" actId="164"/>
          <ac:picMkLst>
            <pc:docMk/>
            <pc:sldMk cId="2998854734" sldId="269"/>
            <ac:picMk id="9" creationId="{B386B878-09B4-D3E9-C587-4D3CB44AAE13}"/>
          </ac:picMkLst>
        </pc:picChg>
        <pc:picChg chg="add mod">
          <ac:chgData name="Tan-Anh-Khoa Ngo" userId="de2719e7-c1a0-420f-abe5-984f3c1263b8" providerId="ADAL" clId="{D3F73BF7-5E6D-4064-83D0-39BD8E861BBF}" dt="2024-01-17T01:41:08.451" v="1607" actId="1076"/>
          <ac:picMkLst>
            <pc:docMk/>
            <pc:sldMk cId="2998854734" sldId="269"/>
            <ac:picMk id="10" creationId="{AE1E6BCE-2DC5-0CFA-E34C-0E7EDB2AE096}"/>
          </ac:picMkLst>
        </pc:picChg>
        <pc:picChg chg="add">
          <ac:chgData name="Tan-Anh-Khoa Ngo" userId="de2719e7-c1a0-420f-abe5-984f3c1263b8" providerId="ADAL" clId="{D3F73BF7-5E6D-4064-83D0-39BD8E861BBF}" dt="2024-01-16T10:09:22.718" v="554" actId="22"/>
          <ac:picMkLst>
            <pc:docMk/>
            <pc:sldMk cId="2998854734" sldId="269"/>
            <ac:picMk id="11" creationId="{198229BF-5F07-F58A-FE39-EDCFF6DC2143}"/>
          </ac:picMkLst>
        </pc:picChg>
        <pc:picChg chg="add mod">
          <ac:chgData name="Tan-Anh-Khoa Ngo" userId="de2719e7-c1a0-420f-abe5-984f3c1263b8" providerId="ADAL" clId="{D3F73BF7-5E6D-4064-83D0-39BD8E861BBF}" dt="2024-01-17T01:41:29.092" v="1610" actId="1076"/>
          <ac:picMkLst>
            <pc:docMk/>
            <pc:sldMk cId="2998854734" sldId="269"/>
            <ac:picMk id="14" creationId="{48607C1F-0354-3806-1ED1-F2204D6FCFD4}"/>
          </ac:picMkLst>
        </pc:picChg>
      </pc:sldChg>
      <pc:sldChg chg="addSp modSp mod modAnim modNotesTx">
        <pc:chgData name="Tan-Anh-Khoa Ngo" userId="de2719e7-c1a0-420f-abe5-984f3c1263b8" providerId="ADAL" clId="{D3F73BF7-5E6D-4064-83D0-39BD8E861BBF}" dt="2024-01-17T01:45:09.890" v="1654" actId="20577"/>
        <pc:sldMkLst>
          <pc:docMk/>
          <pc:sldMk cId="2031611013" sldId="270"/>
        </pc:sldMkLst>
        <pc:spChg chg="add mod">
          <ac:chgData name="Tan-Anh-Khoa Ngo" userId="de2719e7-c1a0-420f-abe5-984f3c1263b8" providerId="ADAL" clId="{D3F73BF7-5E6D-4064-83D0-39BD8E861BBF}" dt="2024-01-16T23:24:44.971" v="722" actId="255"/>
          <ac:spMkLst>
            <pc:docMk/>
            <pc:sldMk cId="2031611013" sldId="270"/>
            <ac:spMk id="7" creationId="{55100D1B-1629-4F45-A272-F7ABB0EF001B}"/>
          </ac:spMkLst>
        </pc:spChg>
        <pc:spChg chg="mod">
          <ac:chgData name="Tan-Anh-Khoa Ngo" userId="de2719e7-c1a0-420f-abe5-984f3c1263b8" providerId="ADAL" clId="{D3F73BF7-5E6D-4064-83D0-39BD8E861BBF}" dt="2024-01-16T09:57:19.265" v="540" actId="1076"/>
          <ac:spMkLst>
            <pc:docMk/>
            <pc:sldMk cId="2031611013" sldId="270"/>
            <ac:spMk id="10" creationId="{B4981EF3-B05D-95C4-A8E9-2B9ED82A2CA1}"/>
          </ac:spMkLst>
        </pc:spChg>
        <pc:spChg chg="add mod">
          <ac:chgData name="Tan-Anh-Khoa Ngo" userId="de2719e7-c1a0-420f-abe5-984f3c1263b8" providerId="ADAL" clId="{D3F73BF7-5E6D-4064-83D0-39BD8E861BBF}" dt="2024-01-16T09:59:08.771" v="546" actId="164"/>
          <ac:spMkLst>
            <pc:docMk/>
            <pc:sldMk cId="2031611013" sldId="270"/>
            <ac:spMk id="11" creationId="{0E4D3976-B6AB-BFEC-2A1F-91B306C81131}"/>
          </ac:spMkLst>
        </pc:spChg>
        <pc:spChg chg="mod">
          <ac:chgData name="Tan-Anh-Khoa Ngo" userId="de2719e7-c1a0-420f-abe5-984f3c1263b8" providerId="ADAL" clId="{D3F73BF7-5E6D-4064-83D0-39BD8E861BBF}" dt="2024-01-16T09:30:16.948" v="508" actId="1076"/>
          <ac:spMkLst>
            <pc:docMk/>
            <pc:sldMk cId="2031611013" sldId="270"/>
            <ac:spMk id="12" creationId="{22F49C4C-1F4D-1896-CB41-FC77E2538FB3}"/>
          </ac:spMkLst>
        </pc:spChg>
        <pc:spChg chg="mod">
          <ac:chgData name="Tan-Anh-Khoa Ngo" userId="de2719e7-c1a0-420f-abe5-984f3c1263b8" providerId="ADAL" clId="{D3F73BF7-5E6D-4064-83D0-39BD8E861BBF}" dt="2024-01-16T09:30:33.598" v="510" actId="1076"/>
          <ac:spMkLst>
            <pc:docMk/>
            <pc:sldMk cId="2031611013" sldId="270"/>
            <ac:spMk id="14" creationId="{987A0B91-DB70-B4B7-40E3-FB6908CB3FB0}"/>
          </ac:spMkLst>
        </pc:spChg>
        <pc:spChg chg="add mod">
          <ac:chgData name="Tan-Anh-Khoa Ngo" userId="de2719e7-c1a0-420f-abe5-984f3c1263b8" providerId="ADAL" clId="{D3F73BF7-5E6D-4064-83D0-39BD8E861BBF}" dt="2024-01-16T09:59:58.976" v="550" actId="164"/>
          <ac:spMkLst>
            <pc:docMk/>
            <pc:sldMk cId="2031611013" sldId="270"/>
            <ac:spMk id="15" creationId="{252135B2-995A-F777-CBF0-B8CE39B8845F}"/>
          </ac:spMkLst>
        </pc:spChg>
        <pc:spChg chg="mod">
          <ac:chgData name="Tan-Anh-Khoa Ngo" userId="de2719e7-c1a0-420f-abe5-984f3c1263b8" providerId="ADAL" clId="{D3F73BF7-5E6D-4064-83D0-39BD8E861BBF}" dt="2024-01-16T09:30:54.990" v="512" actId="1076"/>
          <ac:spMkLst>
            <pc:docMk/>
            <pc:sldMk cId="2031611013" sldId="270"/>
            <ac:spMk id="16" creationId="{CAAB86DF-67C9-C4B2-05FF-ACEF10D0914A}"/>
          </ac:spMkLst>
        </pc:spChg>
        <pc:spChg chg="add mod">
          <ac:chgData name="Tan-Anh-Khoa Ngo" userId="de2719e7-c1a0-420f-abe5-984f3c1263b8" providerId="ADAL" clId="{D3F73BF7-5E6D-4064-83D0-39BD8E861BBF}" dt="2024-01-16T09:59:58.976" v="550" actId="164"/>
          <ac:spMkLst>
            <pc:docMk/>
            <pc:sldMk cId="2031611013" sldId="270"/>
            <ac:spMk id="18" creationId="{CECBF0D9-B0E4-9175-0719-708C5B7BA864}"/>
          </ac:spMkLst>
        </pc:spChg>
        <pc:spChg chg="add mod">
          <ac:chgData name="Tan-Anh-Khoa Ngo" userId="de2719e7-c1a0-420f-abe5-984f3c1263b8" providerId="ADAL" clId="{D3F73BF7-5E6D-4064-83D0-39BD8E861BBF}" dt="2024-01-16T09:59:58.976" v="550" actId="164"/>
          <ac:spMkLst>
            <pc:docMk/>
            <pc:sldMk cId="2031611013" sldId="270"/>
            <ac:spMk id="20" creationId="{FCF9D695-DF77-BA24-CF9A-85E45429BBF7}"/>
          </ac:spMkLst>
        </pc:spChg>
        <pc:spChg chg="add mod">
          <ac:chgData name="Tan-Anh-Khoa Ngo" userId="de2719e7-c1a0-420f-abe5-984f3c1263b8" providerId="ADAL" clId="{D3F73BF7-5E6D-4064-83D0-39BD8E861BBF}" dt="2024-01-16T09:59:58.976" v="550" actId="164"/>
          <ac:spMkLst>
            <pc:docMk/>
            <pc:sldMk cId="2031611013" sldId="270"/>
            <ac:spMk id="22" creationId="{C79B669E-D534-399D-DA3D-CCD7B90D0EDB}"/>
          </ac:spMkLst>
        </pc:spChg>
        <pc:spChg chg="add mod">
          <ac:chgData name="Tan-Anh-Khoa Ngo" userId="de2719e7-c1a0-420f-abe5-984f3c1263b8" providerId="ADAL" clId="{D3F73BF7-5E6D-4064-83D0-39BD8E861BBF}" dt="2024-01-16T09:30:41.375" v="511" actId="1076"/>
          <ac:spMkLst>
            <pc:docMk/>
            <pc:sldMk cId="2031611013" sldId="270"/>
            <ac:spMk id="24" creationId="{4E3DBC69-FE9D-7330-524E-C484D66E5F43}"/>
          </ac:spMkLst>
        </pc:spChg>
        <pc:grpChg chg="add mod">
          <ac:chgData name="Tan-Anh-Khoa Ngo" userId="de2719e7-c1a0-420f-abe5-984f3c1263b8" providerId="ADAL" clId="{D3F73BF7-5E6D-4064-83D0-39BD8E861BBF}" dt="2024-01-16T09:59:08.771" v="546" actId="164"/>
          <ac:grpSpMkLst>
            <pc:docMk/>
            <pc:sldMk cId="2031611013" sldId="270"/>
            <ac:grpSpMk id="13" creationId="{28A34FBE-5AD6-09AA-0D26-FC0D70F84FAE}"/>
          </ac:grpSpMkLst>
        </pc:grpChg>
        <pc:grpChg chg="add mod">
          <ac:chgData name="Tan-Anh-Khoa Ngo" userId="de2719e7-c1a0-420f-abe5-984f3c1263b8" providerId="ADAL" clId="{D3F73BF7-5E6D-4064-83D0-39BD8E861BBF}" dt="2024-01-16T09:59:58.976" v="550" actId="164"/>
          <ac:grpSpMkLst>
            <pc:docMk/>
            <pc:sldMk cId="2031611013" sldId="270"/>
            <ac:grpSpMk id="17" creationId="{70CE6F74-EAC8-44E9-BF24-78F93FA7E086}"/>
          </ac:grpSpMkLst>
        </pc:grpChg>
        <pc:picChg chg="mod">
          <ac:chgData name="Tan-Anh-Khoa Ngo" userId="de2719e7-c1a0-420f-abe5-984f3c1263b8" providerId="ADAL" clId="{D3F73BF7-5E6D-4064-83D0-39BD8E861BBF}" dt="2024-01-15T20:11:28.321" v="136" actId="1076"/>
          <ac:picMkLst>
            <pc:docMk/>
            <pc:sldMk cId="2031611013" sldId="270"/>
            <ac:picMk id="8" creationId="{84378567-DDCC-2799-D887-C2EE5B774139}"/>
          </ac:picMkLst>
        </pc:picChg>
        <pc:picChg chg="add mod">
          <ac:chgData name="Tan-Anh-Khoa Ngo" userId="de2719e7-c1a0-420f-abe5-984f3c1263b8" providerId="ADAL" clId="{D3F73BF7-5E6D-4064-83D0-39BD8E861BBF}" dt="2024-01-16T09:59:08.771" v="546" actId="164"/>
          <ac:picMkLst>
            <pc:docMk/>
            <pc:sldMk cId="2031611013" sldId="270"/>
            <ac:picMk id="9" creationId="{791AEE7F-5AC5-4B61-597B-3475EC297621}"/>
          </ac:picMkLst>
        </pc:picChg>
      </pc:sldChg>
      <pc:sldChg chg="addSp delSp modSp mod">
        <pc:chgData name="Tan-Anh-Khoa Ngo" userId="de2719e7-c1a0-420f-abe5-984f3c1263b8" providerId="ADAL" clId="{D3F73BF7-5E6D-4064-83D0-39BD8E861BBF}" dt="2024-01-16T06:58:53.474" v="458" actId="1076"/>
        <pc:sldMkLst>
          <pc:docMk/>
          <pc:sldMk cId="1198247894" sldId="271"/>
        </pc:sldMkLst>
        <pc:spChg chg="mod">
          <ac:chgData name="Tan-Anh-Khoa Ngo" userId="de2719e7-c1a0-420f-abe5-984f3c1263b8" providerId="ADAL" clId="{D3F73BF7-5E6D-4064-83D0-39BD8E861BBF}" dt="2024-01-15T20:18:55.410" v="152" actId="14100"/>
          <ac:spMkLst>
            <pc:docMk/>
            <pc:sldMk cId="1198247894" sldId="271"/>
            <ac:spMk id="2" creationId="{40789871-8286-F645-8CB9-6337848C47F6}"/>
          </ac:spMkLst>
        </pc:spChg>
        <pc:spChg chg="del">
          <ac:chgData name="Tan-Anh-Khoa Ngo" userId="de2719e7-c1a0-420f-abe5-984f3c1263b8" providerId="ADAL" clId="{D3F73BF7-5E6D-4064-83D0-39BD8E861BBF}" dt="2024-01-15T20:19:58.854" v="191" actId="478"/>
          <ac:spMkLst>
            <pc:docMk/>
            <pc:sldMk cId="1198247894" sldId="271"/>
            <ac:spMk id="3" creationId="{662F1CD3-E439-8B92-FB2C-BEA7EFB81BAE}"/>
          </ac:spMkLst>
        </pc:spChg>
        <pc:spChg chg="add mod">
          <ac:chgData name="Tan-Anh-Khoa Ngo" userId="de2719e7-c1a0-420f-abe5-984f3c1263b8" providerId="ADAL" clId="{D3F73BF7-5E6D-4064-83D0-39BD8E861BBF}" dt="2024-01-15T20:20:14.853" v="192" actId="2711"/>
          <ac:spMkLst>
            <pc:docMk/>
            <pc:sldMk cId="1198247894" sldId="271"/>
            <ac:spMk id="8" creationId="{72CF76F5-73EE-A124-8CCD-E1BE58E4557C}"/>
          </ac:spMkLst>
        </pc:spChg>
        <pc:picChg chg="mod">
          <ac:chgData name="Tan-Anh-Khoa Ngo" userId="de2719e7-c1a0-420f-abe5-984f3c1263b8" providerId="ADAL" clId="{D3F73BF7-5E6D-4064-83D0-39BD8E861BBF}" dt="2024-01-16T06:58:53.474" v="458" actId="1076"/>
          <ac:picMkLst>
            <pc:docMk/>
            <pc:sldMk cId="1198247894" sldId="271"/>
            <ac:picMk id="7" creationId="{439258C6-22A7-6191-4F59-12FD8E11E3B3}"/>
          </ac:picMkLst>
        </pc:picChg>
      </pc:sldChg>
      <pc:sldChg chg="modSp mod modNotesTx">
        <pc:chgData name="Tan-Anh-Khoa Ngo" userId="de2719e7-c1a0-420f-abe5-984f3c1263b8" providerId="ADAL" clId="{D3F73BF7-5E6D-4064-83D0-39BD8E861BBF}" dt="2024-01-17T01:41:32.876" v="1614" actId="1076"/>
        <pc:sldMkLst>
          <pc:docMk/>
          <pc:sldMk cId="750038207" sldId="272"/>
        </pc:sldMkLst>
        <pc:spChg chg="mod">
          <ac:chgData name="Tan-Anh-Khoa Ngo" userId="de2719e7-c1a0-420f-abe5-984f3c1263b8" providerId="ADAL" clId="{D3F73BF7-5E6D-4064-83D0-39BD8E861BBF}" dt="2024-01-17T01:41:32.876" v="1614" actId="1076"/>
          <ac:spMkLst>
            <pc:docMk/>
            <pc:sldMk cId="750038207" sldId="272"/>
            <ac:spMk id="2" creationId="{F18D02DA-5AA3-CF4B-C7DA-5B3EF7568D72}"/>
          </ac:spMkLst>
        </pc:spChg>
        <pc:spChg chg="mod">
          <ac:chgData name="Tan-Anh-Khoa Ngo" userId="de2719e7-c1a0-420f-abe5-984f3c1263b8" providerId="ADAL" clId="{D3F73BF7-5E6D-4064-83D0-39BD8E861BBF}" dt="2024-01-17T01:41:32.876" v="1614" actId="1076"/>
          <ac:spMkLst>
            <pc:docMk/>
            <pc:sldMk cId="750038207" sldId="272"/>
            <ac:spMk id="4" creationId="{213A34EC-43C4-851E-281A-93F5A8990764}"/>
          </ac:spMkLst>
        </pc:spChg>
        <pc:spChg chg="mod">
          <ac:chgData name="Tan-Anh-Khoa Ngo" userId="de2719e7-c1a0-420f-abe5-984f3c1263b8" providerId="ADAL" clId="{D3F73BF7-5E6D-4064-83D0-39BD8E861BBF}" dt="2024-01-17T01:41:32.876" v="1614" actId="1076"/>
          <ac:spMkLst>
            <pc:docMk/>
            <pc:sldMk cId="750038207" sldId="272"/>
            <ac:spMk id="5" creationId="{A3E71D9F-3ADB-44C0-1B90-8A2E773A2A38}"/>
          </ac:spMkLst>
        </pc:spChg>
        <pc:spChg chg="mod">
          <ac:chgData name="Tan-Anh-Khoa Ngo" userId="de2719e7-c1a0-420f-abe5-984f3c1263b8" providerId="ADAL" clId="{D3F73BF7-5E6D-4064-83D0-39BD8E861BBF}" dt="2024-01-17T01:41:32.876" v="1614" actId="1076"/>
          <ac:spMkLst>
            <pc:docMk/>
            <pc:sldMk cId="750038207" sldId="272"/>
            <ac:spMk id="6" creationId="{B2751C90-2D36-8588-3664-4B84D88D9870}"/>
          </ac:spMkLst>
        </pc:spChg>
        <pc:picChg chg="mod">
          <ac:chgData name="Tan-Anh-Khoa Ngo" userId="de2719e7-c1a0-420f-abe5-984f3c1263b8" providerId="ADAL" clId="{D3F73BF7-5E6D-4064-83D0-39BD8E861BBF}" dt="2024-01-17T01:41:32.876" v="1614" actId="1076"/>
          <ac:picMkLst>
            <pc:docMk/>
            <pc:sldMk cId="750038207" sldId="272"/>
            <ac:picMk id="17" creationId="{397E0A2D-A5E6-535A-9B41-E5C0304ECA0F}"/>
          </ac:picMkLst>
        </pc:picChg>
      </pc:sldChg>
      <pc:sldChg chg="modNotesTx">
        <pc:chgData name="Tan-Anh-Khoa Ngo" userId="de2719e7-c1a0-420f-abe5-984f3c1263b8" providerId="ADAL" clId="{D3F73BF7-5E6D-4064-83D0-39BD8E861BBF}" dt="2024-01-16T18:40:26.108" v="561" actId="20577"/>
        <pc:sldMkLst>
          <pc:docMk/>
          <pc:sldMk cId="3433777062" sldId="273"/>
        </pc:sldMkLst>
      </pc:sldChg>
      <pc:sldChg chg="modSp new del mod">
        <pc:chgData name="Tan-Anh-Khoa Ngo" userId="de2719e7-c1a0-420f-abe5-984f3c1263b8" providerId="ADAL" clId="{D3F73BF7-5E6D-4064-83D0-39BD8E861BBF}" dt="2024-01-15T20:17:06.411" v="142" actId="47"/>
        <pc:sldMkLst>
          <pc:docMk/>
          <pc:sldMk cId="1359942944" sldId="274"/>
        </pc:sldMkLst>
        <pc:spChg chg="mod">
          <ac:chgData name="Tan-Anh-Khoa Ngo" userId="de2719e7-c1a0-420f-abe5-984f3c1263b8" providerId="ADAL" clId="{D3F73BF7-5E6D-4064-83D0-39BD8E861BBF}" dt="2024-01-15T20:17:04.705" v="141" actId="5793"/>
          <ac:spMkLst>
            <pc:docMk/>
            <pc:sldMk cId="1359942944" sldId="274"/>
            <ac:spMk id="3" creationId="{5D0E7785-781A-4C27-B402-C47D28C070E9}"/>
          </ac:spMkLst>
        </pc:spChg>
      </pc:sldChg>
    </pc:docChg>
  </pc:docChgLst>
  <pc:docChgLst>
    <pc:chgData name="Guest User" userId="S::urn:spo:anon#d24ac1928af48e1305029dea6eef9ae41ac9c2b6714ac70557e8160450aa1867::" providerId="AD" clId="Web-{1307E25C-6191-BD02-5A5B-0370CA6642B8}"/>
    <pc:docChg chg="modSld">
      <pc:chgData name="Guest User" userId="S::urn:spo:anon#d24ac1928af48e1305029dea6eef9ae41ac9c2b6714ac70557e8160450aa1867::" providerId="AD" clId="Web-{1307E25C-6191-BD02-5A5B-0370CA6642B8}" dt="2024-01-16T07:54:15.637" v="2" actId="20577"/>
      <pc:docMkLst>
        <pc:docMk/>
      </pc:docMkLst>
      <pc:sldChg chg="modSp">
        <pc:chgData name="Guest User" userId="S::urn:spo:anon#d24ac1928af48e1305029dea6eef9ae41ac9c2b6714ac70557e8160450aa1867::" providerId="AD" clId="Web-{1307E25C-6191-BD02-5A5B-0370CA6642B8}" dt="2024-01-16T07:54:15.637" v="2" actId="20577"/>
        <pc:sldMkLst>
          <pc:docMk/>
          <pc:sldMk cId="2998854734" sldId="269"/>
        </pc:sldMkLst>
        <pc:spChg chg="mod">
          <ac:chgData name="Guest User" userId="S::urn:spo:anon#d24ac1928af48e1305029dea6eef9ae41ac9c2b6714ac70557e8160450aa1867::" providerId="AD" clId="Web-{1307E25C-6191-BD02-5A5B-0370CA6642B8}" dt="2024-01-16T07:54:15.637" v="2" actId="20577"/>
          <ac:spMkLst>
            <pc:docMk/>
            <pc:sldMk cId="2998854734" sldId="269"/>
            <ac:spMk id="7" creationId="{47E9AC25-ADC2-2874-B24C-162B14B5F74C}"/>
          </ac:spMkLst>
        </pc:spChg>
      </pc:sldChg>
    </pc:docChg>
  </pc:docChgLst>
  <pc:docChgLst>
    <pc:chgData name="Le-Duc-Minh Tran" userId="S::ltra@insa-toulouse.fr::da99be47-f4ca-4443-b363-90488c4aef0c" providerId="AD" clId="Web-{55D977D2-B0B7-CCAF-669A-40E3C64171E6}"/>
    <pc:docChg chg="modSld">
      <pc:chgData name="Le-Duc-Minh Tran" userId="S::ltra@insa-toulouse.fr::da99be47-f4ca-4443-b363-90488c4aef0c" providerId="AD" clId="Web-{55D977D2-B0B7-CCAF-669A-40E3C64171E6}" dt="2024-05-28T21:24:37.268" v="29" actId="14100"/>
      <pc:docMkLst>
        <pc:docMk/>
      </pc:docMkLst>
      <pc:sldChg chg="modSp">
        <pc:chgData name="Le-Duc-Minh Tran" userId="S::ltra@insa-toulouse.fr::da99be47-f4ca-4443-b363-90488c4aef0c" providerId="AD" clId="Web-{55D977D2-B0B7-CCAF-669A-40E3C64171E6}" dt="2024-05-28T20:23:57.115" v="1"/>
        <pc:sldMkLst>
          <pc:docMk/>
          <pc:sldMk cId="2415373484" sldId="289"/>
        </pc:sldMkLst>
        <pc:picChg chg="mod">
          <ac:chgData name="Le-Duc-Minh Tran" userId="S::ltra@insa-toulouse.fr::da99be47-f4ca-4443-b363-90488c4aef0c" providerId="AD" clId="Web-{55D977D2-B0B7-CCAF-669A-40E3C64171E6}" dt="2024-05-28T20:23:57.115" v="1"/>
          <ac:picMkLst>
            <pc:docMk/>
            <pc:sldMk cId="2415373484" sldId="289"/>
            <ac:picMk id="3" creationId="{21A4DBB2-C7CA-6D50-D72E-EB24189A2FCB}"/>
          </ac:picMkLst>
        </pc:picChg>
        <pc:picChg chg="mod">
          <ac:chgData name="Le-Duc-Minh Tran" userId="S::ltra@insa-toulouse.fr::da99be47-f4ca-4443-b363-90488c4aef0c" providerId="AD" clId="Web-{55D977D2-B0B7-CCAF-669A-40E3C64171E6}" dt="2024-05-28T20:23:54.896" v="0"/>
          <ac:picMkLst>
            <pc:docMk/>
            <pc:sldMk cId="2415373484" sldId="289"/>
            <ac:picMk id="7" creationId="{01B04182-2B01-EC93-F043-1C2F119F563C}"/>
          </ac:picMkLst>
        </pc:picChg>
      </pc:sldChg>
      <pc:sldChg chg="modSp">
        <pc:chgData name="Le-Duc-Minh Tran" userId="S::ltra@insa-toulouse.fr::da99be47-f4ca-4443-b363-90488c4aef0c" providerId="AD" clId="Web-{55D977D2-B0B7-CCAF-669A-40E3C64171E6}" dt="2024-05-28T20:53:06.228" v="2" actId="1076"/>
        <pc:sldMkLst>
          <pc:docMk/>
          <pc:sldMk cId="1110887226" sldId="295"/>
        </pc:sldMkLst>
        <pc:picChg chg="mod">
          <ac:chgData name="Le-Duc-Minh Tran" userId="S::ltra@insa-toulouse.fr::da99be47-f4ca-4443-b363-90488c4aef0c" providerId="AD" clId="Web-{55D977D2-B0B7-CCAF-669A-40E3C64171E6}" dt="2024-05-28T20:53:06.228" v="2" actId="1076"/>
          <ac:picMkLst>
            <pc:docMk/>
            <pc:sldMk cId="1110887226" sldId="295"/>
            <ac:picMk id="3" creationId="{461755BE-12A5-77EE-13FC-40B955AC75DE}"/>
          </ac:picMkLst>
        </pc:picChg>
      </pc:sldChg>
      <pc:sldChg chg="addSp modSp">
        <pc:chgData name="Le-Duc-Minh Tran" userId="S::ltra@insa-toulouse.fr::da99be47-f4ca-4443-b363-90488c4aef0c" providerId="AD" clId="Web-{55D977D2-B0B7-CCAF-669A-40E3C64171E6}" dt="2024-05-28T21:01:14.933" v="22" actId="1076"/>
        <pc:sldMkLst>
          <pc:docMk/>
          <pc:sldMk cId="3576660216" sldId="297"/>
        </pc:sldMkLst>
        <pc:spChg chg="add mod">
          <ac:chgData name="Le-Duc-Minh Tran" userId="S::ltra@insa-toulouse.fr::da99be47-f4ca-4443-b363-90488c4aef0c" providerId="AD" clId="Web-{55D977D2-B0B7-CCAF-669A-40E3C64171E6}" dt="2024-05-28T21:01:14.933" v="22" actId="1076"/>
          <ac:spMkLst>
            <pc:docMk/>
            <pc:sldMk cId="3576660216" sldId="297"/>
            <ac:spMk id="7" creationId="{96D29886-EB18-2289-F505-4996EDF2F2D7}"/>
          </ac:spMkLst>
        </pc:spChg>
      </pc:sldChg>
      <pc:sldChg chg="modSp">
        <pc:chgData name="Le-Duc-Minh Tran" userId="S::ltra@insa-toulouse.fr::da99be47-f4ca-4443-b363-90488c4aef0c" providerId="AD" clId="Web-{55D977D2-B0B7-CCAF-669A-40E3C64171E6}" dt="2024-05-28T21:03:21.719" v="24"/>
        <pc:sldMkLst>
          <pc:docMk/>
          <pc:sldMk cId="3140766302" sldId="299"/>
        </pc:sldMkLst>
        <pc:picChg chg="mod">
          <ac:chgData name="Le-Duc-Minh Tran" userId="S::ltra@insa-toulouse.fr::da99be47-f4ca-4443-b363-90488c4aef0c" providerId="AD" clId="Web-{55D977D2-B0B7-CCAF-669A-40E3C64171E6}" dt="2024-05-28T21:03:20.078" v="23"/>
          <ac:picMkLst>
            <pc:docMk/>
            <pc:sldMk cId="3140766302" sldId="299"/>
            <ac:picMk id="3" creationId="{171D995A-7C41-BA57-275F-FA60262B926F}"/>
          </ac:picMkLst>
        </pc:picChg>
        <pc:picChg chg="mod">
          <ac:chgData name="Le-Duc-Minh Tran" userId="S::ltra@insa-toulouse.fr::da99be47-f4ca-4443-b363-90488c4aef0c" providerId="AD" clId="Web-{55D977D2-B0B7-CCAF-669A-40E3C64171E6}" dt="2024-05-28T21:03:21.719" v="24"/>
          <ac:picMkLst>
            <pc:docMk/>
            <pc:sldMk cId="3140766302" sldId="299"/>
            <ac:picMk id="7" creationId="{7D321EB5-911F-955A-4979-BEE955192153}"/>
          </ac:picMkLst>
        </pc:picChg>
      </pc:sldChg>
      <pc:sldChg chg="modSp">
        <pc:chgData name="Le-Duc-Minh Tran" userId="S::ltra@insa-toulouse.fr::da99be47-f4ca-4443-b363-90488c4aef0c" providerId="AD" clId="Web-{55D977D2-B0B7-CCAF-669A-40E3C64171E6}" dt="2024-05-28T21:09:10.609" v="27" actId="20577"/>
        <pc:sldMkLst>
          <pc:docMk/>
          <pc:sldMk cId="3895765876" sldId="302"/>
        </pc:sldMkLst>
        <pc:spChg chg="mod">
          <ac:chgData name="Le-Duc-Minh Tran" userId="S::ltra@insa-toulouse.fr::da99be47-f4ca-4443-b363-90488c4aef0c" providerId="AD" clId="Web-{55D977D2-B0B7-CCAF-669A-40E3C64171E6}" dt="2024-05-28T21:09:10.609" v="27" actId="20577"/>
          <ac:spMkLst>
            <pc:docMk/>
            <pc:sldMk cId="3895765876" sldId="302"/>
            <ac:spMk id="9" creationId="{546C6F5B-E8AF-0710-EF00-26AA22D878C9}"/>
          </ac:spMkLst>
        </pc:spChg>
      </pc:sldChg>
      <pc:sldChg chg="modSp">
        <pc:chgData name="Le-Duc-Minh Tran" userId="S::ltra@insa-toulouse.fr::da99be47-f4ca-4443-b363-90488c4aef0c" providerId="AD" clId="Web-{55D977D2-B0B7-CCAF-669A-40E3C64171E6}" dt="2024-05-28T21:24:37.268" v="29" actId="14100"/>
        <pc:sldMkLst>
          <pc:docMk/>
          <pc:sldMk cId="740858782" sldId="307"/>
        </pc:sldMkLst>
        <pc:picChg chg="mod">
          <ac:chgData name="Le-Duc-Minh Tran" userId="S::ltra@insa-toulouse.fr::da99be47-f4ca-4443-b363-90488c4aef0c" providerId="AD" clId="Web-{55D977D2-B0B7-CCAF-669A-40E3C64171E6}" dt="2024-05-28T21:24:37.268" v="29" actId="14100"/>
          <ac:picMkLst>
            <pc:docMk/>
            <pc:sldMk cId="740858782" sldId="307"/>
            <ac:picMk id="9" creationId="{FECFB2EE-6766-4317-7097-BD3A71B36BF5}"/>
          </ac:picMkLst>
        </pc:picChg>
      </pc:sldChg>
    </pc:docChg>
  </pc:docChgLst>
  <pc:docChgLst>
    <pc:chgData name="Le-Duc-Minh Tran" userId="S::ltra@insa-toulouse.fr::da99be47-f4ca-4443-b363-90488c4aef0c" providerId="AD" clId="Web-{55D4D2BA-2231-9A1E-19F7-573A4769D980}"/>
    <pc:docChg chg="addSld modSld">
      <pc:chgData name="Le-Duc-Minh Tran" userId="S::ltra@insa-toulouse.fr::da99be47-f4ca-4443-b363-90488c4aef0c" providerId="AD" clId="Web-{55D4D2BA-2231-9A1E-19F7-573A4769D980}" dt="2024-05-28T14:28:15.912" v="763" actId="1076"/>
      <pc:docMkLst>
        <pc:docMk/>
      </pc:docMkLst>
      <pc:sldChg chg="modSp">
        <pc:chgData name="Le-Duc-Minh Tran" userId="S::ltra@insa-toulouse.fr::da99be47-f4ca-4443-b363-90488c4aef0c" providerId="AD" clId="Web-{55D4D2BA-2231-9A1E-19F7-573A4769D980}" dt="2024-05-28T13:07:17.668" v="0" actId="1076"/>
        <pc:sldMkLst>
          <pc:docMk/>
          <pc:sldMk cId="3576660216" sldId="297"/>
        </pc:sldMkLst>
        <pc:picChg chg="mod">
          <ac:chgData name="Le-Duc-Minh Tran" userId="S::ltra@insa-toulouse.fr::da99be47-f4ca-4443-b363-90488c4aef0c" providerId="AD" clId="Web-{55D4D2BA-2231-9A1E-19F7-573A4769D980}" dt="2024-05-28T13:07:17.668" v="0" actId="1076"/>
          <ac:picMkLst>
            <pc:docMk/>
            <pc:sldMk cId="3576660216" sldId="297"/>
            <ac:picMk id="3" creationId="{D3FFBF40-B872-0063-0B4C-C640F127842C}"/>
          </ac:picMkLst>
        </pc:picChg>
      </pc:sldChg>
      <pc:sldChg chg="modSp">
        <pc:chgData name="Le-Duc-Minh Tran" userId="S::ltra@insa-toulouse.fr::da99be47-f4ca-4443-b363-90488c4aef0c" providerId="AD" clId="Web-{55D4D2BA-2231-9A1E-19F7-573A4769D980}" dt="2024-05-28T13:45:04.678" v="96" actId="20577"/>
        <pc:sldMkLst>
          <pc:docMk/>
          <pc:sldMk cId="101409159" sldId="311"/>
        </pc:sldMkLst>
        <pc:spChg chg="mod">
          <ac:chgData name="Le-Duc-Minh Tran" userId="S::ltra@insa-toulouse.fr::da99be47-f4ca-4443-b363-90488c4aef0c" providerId="AD" clId="Web-{55D4D2BA-2231-9A1E-19F7-573A4769D980}" dt="2024-05-28T13:45:04.678" v="96" actId="20577"/>
          <ac:spMkLst>
            <pc:docMk/>
            <pc:sldMk cId="101409159" sldId="311"/>
            <ac:spMk id="16" creationId="{D225E192-1D1C-6971-5C7C-ED36655A0197}"/>
          </ac:spMkLst>
        </pc:spChg>
      </pc:sldChg>
      <pc:sldChg chg="addSp delSp modSp">
        <pc:chgData name="Le-Duc-Minh Tran" userId="S::ltra@insa-toulouse.fr::da99be47-f4ca-4443-b363-90488c4aef0c" providerId="AD" clId="Web-{55D4D2BA-2231-9A1E-19F7-573A4769D980}" dt="2024-05-28T14:16:05.442" v="400" actId="20577"/>
        <pc:sldMkLst>
          <pc:docMk/>
          <pc:sldMk cId="1990289238" sldId="316"/>
        </pc:sldMkLst>
        <pc:spChg chg="add del mod">
          <ac:chgData name="Le-Duc-Minh Tran" userId="S::ltra@insa-toulouse.fr::da99be47-f4ca-4443-b363-90488c4aef0c" providerId="AD" clId="Web-{55D4D2BA-2231-9A1E-19F7-573A4769D980}" dt="2024-05-28T13:39:42.452" v="3"/>
          <ac:spMkLst>
            <pc:docMk/>
            <pc:sldMk cId="1990289238" sldId="316"/>
            <ac:spMk id="3" creationId="{F7C43507-FD78-FA18-02B4-6CFD8F5E5FF6}"/>
          </ac:spMkLst>
        </pc:spChg>
        <pc:spChg chg="add del mod">
          <ac:chgData name="Le-Duc-Minh Tran" userId="S::ltra@insa-toulouse.fr::da99be47-f4ca-4443-b363-90488c4aef0c" providerId="AD" clId="Web-{55D4D2BA-2231-9A1E-19F7-573A4769D980}" dt="2024-05-28T13:39:52.999" v="6"/>
          <ac:spMkLst>
            <pc:docMk/>
            <pc:sldMk cId="1990289238" sldId="316"/>
            <ac:spMk id="7" creationId="{7362B254-22C7-DE05-3BC9-5F1FE6C7DE7A}"/>
          </ac:spMkLst>
        </pc:spChg>
        <pc:spChg chg="add mod">
          <ac:chgData name="Le-Duc-Minh Tran" userId="S::ltra@insa-toulouse.fr::da99be47-f4ca-4443-b363-90488c4aef0c" providerId="AD" clId="Web-{55D4D2BA-2231-9A1E-19F7-573A4769D980}" dt="2024-05-28T13:42:43.487" v="77" actId="1076"/>
          <ac:spMkLst>
            <pc:docMk/>
            <pc:sldMk cId="1990289238" sldId="316"/>
            <ac:spMk id="9" creationId="{4E3329E1-05D8-99D7-4D78-6DC844DEB15D}"/>
          </ac:spMkLst>
        </pc:spChg>
        <pc:spChg chg="add mod">
          <ac:chgData name="Le-Duc-Minh Tran" userId="S::ltra@insa-toulouse.fr::da99be47-f4ca-4443-b363-90488c4aef0c" providerId="AD" clId="Web-{55D4D2BA-2231-9A1E-19F7-573A4769D980}" dt="2024-05-28T14:16:02.020" v="399" actId="20577"/>
          <ac:spMkLst>
            <pc:docMk/>
            <pc:sldMk cId="1990289238" sldId="316"/>
            <ac:spMk id="13" creationId="{A88B6235-805E-16F4-443C-0AC7FC61D161}"/>
          </ac:spMkLst>
        </pc:spChg>
        <pc:spChg chg="add mod">
          <ac:chgData name="Le-Duc-Minh Tran" userId="S::ltra@insa-toulouse.fr::da99be47-f4ca-4443-b363-90488c4aef0c" providerId="AD" clId="Web-{55D4D2BA-2231-9A1E-19F7-573A4769D980}" dt="2024-05-28T14:06:01.255" v="240" actId="1076"/>
          <ac:spMkLst>
            <pc:docMk/>
            <pc:sldMk cId="1990289238" sldId="316"/>
            <ac:spMk id="14" creationId="{A2A35E24-8D83-8FF6-2858-09D3463EA62C}"/>
          </ac:spMkLst>
        </pc:spChg>
        <pc:spChg chg="add mod">
          <ac:chgData name="Le-Duc-Minh Tran" userId="S::ltra@insa-toulouse.fr::da99be47-f4ca-4443-b363-90488c4aef0c" providerId="AD" clId="Web-{55D4D2BA-2231-9A1E-19F7-573A4769D980}" dt="2024-05-28T14:16:05.442" v="400" actId="20577"/>
          <ac:spMkLst>
            <pc:docMk/>
            <pc:sldMk cId="1990289238" sldId="316"/>
            <ac:spMk id="15" creationId="{A6175577-0B81-EE7B-1B29-1CF42EAFE387}"/>
          </ac:spMkLst>
        </pc:spChg>
        <pc:spChg chg="add del mod">
          <ac:chgData name="Le-Duc-Minh Tran" userId="S::ltra@insa-toulouse.fr::da99be47-f4ca-4443-b363-90488c4aef0c" providerId="AD" clId="Web-{55D4D2BA-2231-9A1E-19F7-573A4769D980}" dt="2024-05-28T14:00:08.856" v="185"/>
          <ac:spMkLst>
            <pc:docMk/>
            <pc:sldMk cId="1990289238" sldId="316"/>
            <ac:spMk id="16" creationId="{FABF464C-EA32-3F0C-EF59-1889D160352F}"/>
          </ac:spMkLst>
        </pc:spChg>
        <pc:spChg chg="add del">
          <ac:chgData name="Le-Duc-Minh Tran" userId="S::ltra@insa-toulouse.fr::da99be47-f4ca-4443-b363-90488c4aef0c" providerId="AD" clId="Web-{55D4D2BA-2231-9A1E-19F7-573A4769D980}" dt="2024-05-28T13:58:49.933" v="180"/>
          <ac:spMkLst>
            <pc:docMk/>
            <pc:sldMk cId="1990289238" sldId="316"/>
            <ac:spMk id="17" creationId="{14CF52BF-852D-EF60-5B81-FE5D853C9155}"/>
          </ac:spMkLst>
        </pc:spChg>
        <pc:spChg chg="add mod">
          <ac:chgData name="Le-Duc-Minh Tran" userId="S::ltra@insa-toulouse.fr::da99be47-f4ca-4443-b363-90488c4aef0c" providerId="AD" clId="Web-{55D4D2BA-2231-9A1E-19F7-573A4769D980}" dt="2024-05-28T14:07:11.601" v="275" actId="1076"/>
          <ac:spMkLst>
            <pc:docMk/>
            <pc:sldMk cId="1990289238" sldId="316"/>
            <ac:spMk id="25" creationId="{9D39D7C7-B754-280D-7C83-89D6C83A127A}"/>
          </ac:spMkLst>
        </pc:spChg>
        <pc:spChg chg="add mod">
          <ac:chgData name="Le-Duc-Minh Tran" userId="S::ltra@insa-toulouse.fr::da99be47-f4ca-4443-b363-90488c4aef0c" providerId="AD" clId="Web-{55D4D2BA-2231-9A1E-19F7-573A4769D980}" dt="2024-05-28T14:07:33.023" v="291" actId="20577"/>
          <ac:spMkLst>
            <pc:docMk/>
            <pc:sldMk cId="1990289238" sldId="316"/>
            <ac:spMk id="26" creationId="{884D62D2-0D97-2028-EB57-1CE929DA539F}"/>
          </ac:spMkLst>
        </pc:spChg>
        <pc:spChg chg="add mod">
          <ac:chgData name="Le-Duc-Minh Tran" userId="S::ltra@insa-toulouse.fr::da99be47-f4ca-4443-b363-90488c4aef0c" providerId="AD" clId="Web-{55D4D2BA-2231-9A1E-19F7-573A4769D980}" dt="2024-05-28T14:07:43.789" v="297" actId="20577"/>
          <ac:spMkLst>
            <pc:docMk/>
            <pc:sldMk cId="1990289238" sldId="316"/>
            <ac:spMk id="27" creationId="{C16971F2-262A-0288-85C1-2CB08D927560}"/>
          </ac:spMkLst>
        </pc:spChg>
        <pc:spChg chg="add mod">
          <ac:chgData name="Le-Duc-Minh Tran" userId="S::ltra@insa-toulouse.fr::da99be47-f4ca-4443-b363-90488c4aef0c" providerId="AD" clId="Web-{55D4D2BA-2231-9A1E-19F7-573A4769D980}" dt="2024-05-28T14:07:48.383" v="302" actId="20577"/>
          <ac:spMkLst>
            <pc:docMk/>
            <pc:sldMk cId="1990289238" sldId="316"/>
            <ac:spMk id="28" creationId="{D6556F7C-45B7-7FC7-459D-9C8A703D478D}"/>
          </ac:spMkLst>
        </pc:spChg>
        <pc:spChg chg="add del">
          <ac:chgData name="Le-Duc-Minh Tran" userId="S::ltra@insa-toulouse.fr::da99be47-f4ca-4443-b363-90488c4aef0c" providerId="AD" clId="Web-{55D4D2BA-2231-9A1E-19F7-573A4769D980}" dt="2024-05-28T14:07:57.961" v="304"/>
          <ac:spMkLst>
            <pc:docMk/>
            <pc:sldMk cId="1990289238" sldId="316"/>
            <ac:spMk id="29" creationId="{0FDEFBFB-E8F7-9CC5-3099-F5EA279C3F28}"/>
          </ac:spMkLst>
        </pc:spChg>
        <pc:picChg chg="add mod">
          <ac:chgData name="Le-Duc-Minh Tran" userId="S::ltra@insa-toulouse.fr::da99be47-f4ca-4443-b363-90488c4aef0c" providerId="AD" clId="Web-{55D4D2BA-2231-9A1E-19F7-573A4769D980}" dt="2024-05-28T14:06:01.115" v="235" actId="1076"/>
          <ac:picMkLst>
            <pc:docMk/>
            <pc:sldMk cId="1990289238" sldId="316"/>
            <ac:picMk id="10" creationId="{BAC4FE5F-2682-655D-1A7A-58ADD66CD8BD}"/>
          </ac:picMkLst>
        </pc:picChg>
        <pc:picChg chg="add mod">
          <ac:chgData name="Le-Duc-Minh Tran" userId="S::ltra@insa-toulouse.fr::da99be47-f4ca-4443-b363-90488c4aef0c" providerId="AD" clId="Web-{55D4D2BA-2231-9A1E-19F7-573A4769D980}" dt="2024-05-28T14:06:01.224" v="239" actId="1076"/>
          <ac:picMkLst>
            <pc:docMk/>
            <pc:sldMk cId="1990289238" sldId="316"/>
            <ac:picMk id="11" creationId="{7C7C47F3-9DE7-D27C-2D25-F8DF5C1F13F3}"/>
          </ac:picMkLst>
        </pc:picChg>
        <pc:picChg chg="add mod">
          <ac:chgData name="Le-Duc-Minh Tran" userId="S::ltra@insa-toulouse.fr::da99be47-f4ca-4443-b363-90488c4aef0c" providerId="AD" clId="Web-{55D4D2BA-2231-9A1E-19F7-573A4769D980}" dt="2024-05-28T14:06:04.349" v="241" actId="1076"/>
          <ac:picMkLst>
            <pc:docMk/>
            <pc:sldMk cId="1990289238" sldId="316"/>
            <ac:picMk id="12" creationId="{9FAA01F4-66F3-A597-AAE2-F78B1BE605F7}"/>
          </ac:picMkLst>
        </pc:picChg>
        <pc:picChg chg="add del mod">
          <ac:chgData name="Le-Duc-Minh Tran" userId="S::ltra@insa-toulouse.fr::da99be47-f4ca-4443-b363-90488c4aef0c" providerId="AD" clId="Web-{55D4D2BA-2231-9A1E-19F7-573A4769D980}" dt="2024-05-28T13:59:22.980" v="184"/>
          <ac:picMkLst>
            <pc:docMk/>
            <pc:sldMk cId="1990289238" sldId="316"/>
            <ac:picMk id="18" creationId="{1346E0D4-6298-593B-463C-C47A1713A744}"/>
          </ac:picMkLst>
        </pc:picChg>
        <pc:picChg chg="add del mod">
          <ac:chgData name="Le-Duc-Minh Tran" userId="S::ltra@insa-toulouse.fr::da99be47-f4ca-4443-b363-90488c4aef0c" providerId="AD" clId="Web-{55D4D2BA-2231-9A1E-19F7-573A4769D980}" dt="2024-05-28T14:02:02.406" v="195"/>
          <ac:picMkLst>
            <pc:docMk/>
            <pc:sldMk cId="1990289238" sldId="316"/>
            <ac:picMk id="19" creationId="{EE9D92F0-E935-0F5C-EB20-E7A78F0C85C9}"/>
          </ac:picMkLst>
        </pc:picChg>
        <pc:picChg chg="add mod">
          <ac:chgData name="Le-Duc-Minh Tran" userId="S::ltra@insa-toulouse.fr::da99be47-f4ca-4443-b363-90488c4aef0c" providerId="AD" clId="Web-{55D4D2BA-2231-9A1E-19F7-573A4769D980}" dt="2024-05-28T14:06:52.428" v="267" actId="1076"/>
          <ac:picMkLst>
            <pc:docMk/>
            <pc:sldMk cId="1990289238" sldId="316"/>
            <ac:picMk id="20" creationId="{6AF29740-5CBF-FBC8-BBAA-BF5DFD9BA978}"/>
          </ac:picMkLst>
        </pc:picChg>
        <pc:picChg chg="add del mod">
          <ac:chgData name="Le-Duc-Minh Tran" userId="S::ltra@insa-toulouse.fr::da99be47-f4ca-4443-b363-90488c4aef0c" providerId="AD" clId="Web-{55D4D2BA-2231-9A1E-19F7-573A4769D980}" dt="2024-05-28T14:03:46.330" v="200"/>
          <ac:picMkLst>
            <pc:docMk/>
            <pc:sldMk cId="1990289238" sldId="316"/>
            <ac:picMk id="21" creationId="{CA536E03-26A8-66F7-3FFF-1F35C8058390}"/>
          </ac:picMkLst>
        </pc:picChg>
        <pc:picChg chg="add mod">
          <ac:chgData name="Le-Duc-Minh Tran" userId="S::ltra@insa-toulouse.fr::da99be47-f4ca-4443-b363-90488c4aef0c" providerId="AD" clId="Web-{55D4D2BA-2231-9A1E-19F7-573A4769D980}" dt="2024-05-28T14:06:51.507" v="266" actId="1076"/>
          <ac:picMkLst>
            <pc:docMk/>
            <pc:sldMk cId="1990289238" sldId="316"/>
            <ac:picMk id="22" creationId="{9E3567E8-FB2E-3799-380B-3F719DBEE84C}"/>
          </ac:picMkLst>
        </pc:picChg>
        <pc:picChg chg="add mod">
          <ac:chgData name="Le-Duc-Minh Tran" userId="S::ltra@insa-toulouse.fr::da99be47-f4ca-4443-b363-90488c4aef0c" providerId="AD" clId="Web-{55D4D2BA-2231-9A1E-19F7-573A4769D980}" dt="2024-05-28T14:06:54.428" v="269" actId="1076"/>
          <ac:picMkLst>
            <pc:docMk/>
            <pc:sldMk cId="1990289238" sldId="316"/>
            <ac:picMk id="23" creationId="{C26AAA49-6074-990C-88F2-32BB5641C039}"/>
          </ac:picMkLst>
        </pc:picChg>
        <pc:picChg chg="add mod">
          <ac:chgData name="Le-Duc-Minh Tran" userId="S::ltra@insa-toulouse.fr::da99be47-f4ca-4443-b363-90488c4aef0c" providerId="AD" clId="Web-{55D4D2BA-2231-9A1E-19F7-573A4769D980}" dt="2024-05-28T14:06:53.085" v="268" actId="1076"/>
          <ac:picMkLst>
            <pc:docMk/>
            <pc:sldMk cId="1990289238" sldId="316"/>
            <ac:picMk id="24" creationId="{8FF89833-F127-3FAF-9331-D9BA80CBB9B5}"/>
          </ac:picMkLst>
        </pc:picChg>
        <pc:cxnChg chg="add mod">
          <ac:chgData name="Le-Duc-Minh Tran" userId="S::ltra@insa-toulouse.fr::da99be47-f4ca-4443-b363-90488c4aef0c" providerId="AD" clId="Web-{55D4D2BA-2231-9A1E-19F7-573A4769D980}" dt="2024-05-28T14:08:34.806" v="314"/>
          <ac:cxnSpMkLst>
            <pc:docMk/>
            <pc:sldMk cId="1990289238" sldId="316"/>
            <ac:cxnSpMk id="30" creationId="{3D8B69D4-0EC4-D2C7-1402-DA7ADD350C7B}"/>
          </ac:cxnSpMkLst>
        </pc:cxnChg>
        <pc:cxnChg chg="add mod">
          <ac:chgData name="Le-Duc-Minh Tran" userId="S::ltra@insa-toulouse.fr::da99be47-f4ca-4443-b363-90488c4aef0c" providerId="AD" clId="Web-{55D4D2BA-2231-9A1E-19F7-573A4769D980}" dt="2024-05-28T14:08:34.837" v="315"/>
          <ac:cxnSpMkLst>
            <pc:docMk/>
            <pc:sldMk cId="1990289238" sldId="316"/>
            <ac:cxnSpMk id="31" creationId="{6117BFBF-57FC-F74F-A1DB-B2A7D8AE131B}"/>
          </ac:cxnSpMkLst>
        </pc:cxnChg>
        <pc:cxnChg chg="add mod">
          <ac:chgData name="Le-Duc-Minh Tran" userId="S::ltra@insa-toulouse.fr::da99be47-f4ca-4443-b363-90488c4aef0c" providerId="AD" clId="Web-{55D4D2BA-2231-9A1E-19F7-573A4769D980}" dt="2024-05-28T14:08:34.868" v="316"/>
          <ac:cxnSpMkLst>
            <pc:docMk/>
            <pc:sldMk cId="1990289238" sldId="316"/>
            <ac:cxnSpMk id="32" creationId="{87B076D5-3375-98BF-7475-D4332916C199}"/>
          </ac:cxnSpMkLst>
        </pc:cxnChg>
      </pc:sldChg>
      <pc:sldChg chg="addSp delSp modSp add replId">
        <pc:chgData name="Le-Duc-Minh Tran" userId="S::ltra@insa-toulouse.fr::da99be47-f4ca-4443-b363-90488c4aef0c" providerId="AD" clId="Web-{55D4D2BA-2231-9A1E-19F7-573A4769D980}" dt="2024-05-28T14:21:31.762" v="599" actId="1076"/>
        <pc:sldMkLst>
          <pc:docMk/>
          <pc:sldMk cId="4256033720" sldId="319"/>
        </pc:sldMkLst>
        <pc:spChg chg="mod">
          <ac:chgData name="Le-Duc-Minh Tran" userId="S::ltra@insa-toulouse.fr::da99be47-f4ca-4443-b363-90488c4aef0c" providerId="AD" clId="Web-{55D4D2BA-2231-9A1E-19F7-573A4769D980}" dt="2024-05-28T14:09:13.557" v="363" actId="20577"/>
          <ac:spMkLst>
            <pc:docMk/>
            <pc:sldMk cId="4256033720" sldId="319"/>
            <ac:spMk id="9" creationId="{4E3329E1-05D8-99D7-4D78-6DC844DEB15D}"/>
          </ac:spMkLst>
        </pc:spChg>
        <pc:spChg chg="del">
          <ac:chgData name="Le-Duc-Minh Tran" userId="S::ltra@insa-toulouse.fr::da99be47-f4ca-4443-b363-90488c4aef0c" providerId="AD" clId="Web-{55D4D2BA-2231-9A1E-19F7-573A4769D980}" dt="2024-05-28T14:08:54.603" v="321"/>
          <ac:spMkLst>
            <pc:docMk/>
            <pc:sldMk cId="4256033720" sldId="319"/>
            <ac:spMk id="13" creationId="{A88B6235-805E-16F4-443C-0AC7FC61D161}"/>
          </ac:spMkLst>
        </pc:spChg>
        <pc:spChg chg="del">
          <ac:chgData name="Le-Duc-Minh Tran" userId="S::ltra@insa-toulouse.fr::da99be47-f4ca-4443-b363-90488c4aef0c" providerId="AD" clId="Web-{55D4D2BA-2231-9A1E-19F7-573A4769D980}" dt="2024-05-28T14:08:54.603" v="320"/>
          <ac:spMkLst>
            <pc:docMk/>
            <pc:sldMk cId="4256033720" sldId="319"/>
            <ac:spMk id="14" creationId="{A2A35E24-8D83-8FF6-2858-09D3463EA62C}"/>
          </ac:spMkLst>
        </pc:spChg>
        <pc:spChg chg="del">
          <ac:chgData name="Le-Duc-Minh Tran" userId="S::ltra@insa-toulouse.fr::da99be47-f4ca-4443-b363-90488c4aef0c" providerId="AD" clId="Web-{55D4D2BA-2231-9A1E-19F7-573A4769D980}" dt="2024-05-28T14:08:54.603" v="319"/>
          <ac:spMkLst>
            <pc:docMk/>
            <pc:sldMk cId="4256033720" sldId="319"/>
            <ac:spMk id="15" creationId="{A6175577-0B81-EE7B-1B29-1CF42EAFE387}"/>
          </ac:spMkLst>
        </pc:spChg>
        <pc:spChg chg="add mod">
          <ac:chgData name="Le-Duc-Minh Tran" userId="S::ltra@insa-toulouse.fr::da99be47-f4ca-4443-b363-90488c4aef0c" providerId="AD" clId="Web-{55D4D2BA-2231-9A1E-19F7-573A4769D980}" dt="2024-05-28T14:18:09.788" v="466" actId="20577"/>
          <ac:spMkLst>
            <pc:docMk/>
            <pc:sldMk cId="4256033720" sldId="319"/>
            <ac:spMk id="17" creationId="{CE2D9252-5AED-F6B7-7632-8AD1A660992B}"/>
          </ac:spMkLst>
        </pc:spChg>
        <pc:spChg chg="add mod">
          <ac:chgData name="Le-Duc-Minh Tran" userId="S::ltra@insa-toulouse.fr::da99be47-f4ca-4443-b363-90488c4aef0c" providerId="AD" clId="Web-{55D4D2BA-2231-9A1E-19F7-573A4769D980}" dt="2024-05-28T14:19:29.540" v="503" actId="1076"/>
          <ac:spMkLst>
            <pc:docMk/>
            <pc:sldMk cId="4256033720" sldId="319"/>
            <ac:spMk id="18" creationId="{743077F6-8049-2D5E-F0C3-287B3914503E}"/>
          </ac:spMkLst>
        </pc:spChg>
        <pc:spChg chg="add mod">
          <ac:chgData name="Le-Duc-Minh Tran" userId="S::ltra@insa-toulouse.fr::da99be47-f4ca-4443-b363-90488c4aef0c" providerId="AD" clId="Web-{55D4D2BA-2231-9A1E-19F7-573A4769D980}" dt="2024-05-28T14:20:56.386" v="541" actId="1076"/>
          <ac:spMkLst>
            <pc:docMk/>
            <pc:sldMk cId="4256033720" sldId="319"/>
            <ac:spMk id="19" creationId="{6A1A1339-BF1E-0DE1-B593-D831FF66297A}"/>
          </ac:spMkLst>
        </pc:spChg>
        <pc:spChg chg="add mod">
          <ac:chgData name="Le-Duc-Minh Tran" userId="S::ltra@insa-toulouse.fr::da99be47-f4ca-4443-b363-90488c4aef0c" providerId="AD" clId="Web-{55D4D2BA-2231-9A1E-19F7-573A4769D980}" dt="2024-05-28T14:21:31.762" v="599" actId="1076"/>
          <ac:spMkLst>
            <pc:docMk/>
            <pc:sldMk cId="4256033720" sldId="319"/>
            <ac:spMk id="21" creationId="{C9E71D5B-01FE-0805-3AEB-A60933C0D947}"/>
          </ac:spMkLst>
        </pc:spChg>
        <pc:spChg chg="del">
          <ac:chgData name="Le-Duc-Minh Tran" userId="S::ltra@insa-toulouse.fr::da99be47-f4ca-4443-b363-90488c4aef0c" providerId="AD" clId="Web-{55D4D2BA-2231-9A1E-19F7-573A4769D980}" dt="2024-05-28T14:08:56.963" v="329"/>
          <ac:spMkLst>
            <pc:docMk/>
            <pc:sldMk cId="4256033720" sldId="319"/>
            <ac:spMk id="25" creationId="{9D39D7C7-B754-280D-7C83-89D6C83A127A}"/>
          </ac:spMkLst>
        </pc:spChg>
        <pc:spChg chg="del">
          <ac:chgData name="Le-Duc-Minh Tran" userId="S::ltra@insa-toulouse.fr::da99be47-f4ca-4443-b363-90488c4aef0c" providerId="AD" clId="Web-{55D4D2BA-2231-9A1E-19F7-573A4769D980}" dt="2024-05-28T14:08:56.963" v="328"/>
          <ac:spMkLst>
            <pc:docMk/>
            <pc:sldMk cId="4256033720" sldId="319"/>
            <ac:spMk id="26" creationId="{884D62D2-0D97-2028-EB57-1CE929DA539F}"/>
          </ac:spMkLst>
        </pc:spChg>
        <pc:spChg chg="del">
          <ac:chgData name="Le-Duc-Minh Tran" userId="S::ltra@insa-toulouse.fr::da99be47-f4ca-4443-b363-90488c4aef0c" providerId="AD" clId="Web-{55D4D2BA-2231-9A1E-19F7-573A4769D980}" dt="2024-05-28T14:08:56.963" v="327"/>
          <ac:spMkLst>
            <pc:docMk/>
            <pc:sldMk cId="4256033720" sldId="319"/>
            <ac:spMk id="27" creationId="{C16971F2-262A-0288-85C1-2CB08D927560}"/>
          </ac:spMkLst>
        </pc:spChg>
        <pc:spChg chg="del">
          <ac:chgData name="Le-Duc-Minh Tran" userId="S::ltra@insa-toulouse.fr::da99be47-f4ca-4443-b363-90488c4aef0c" providerId="AD" clId="Web-{55D4D2BA-2231-9A1E-19F7-573A4769D980}" dt="2024-05-28T14:08:58.947" v="334"/>
          <ac:spMkLst>
            <pc:docMk/>
            <pc:sldMk cId="4256033720" sldId="319"/>
            <ac:spMk id="28" creationId="{D6556F7C-45B7-7FC7-459D-9C8A703D478D}"/>
          </ac:spMkLst>
        </pc:spChg>
        <pc:picChg chg="add mod modCrop">
          <ac:chgData name="Le-Duc-Minh Tran" userId="S::ltra@insa-toulouse.fr::da99be47-f4ca-4443-b363-90488c4aef0c" providerId="AD" clId="Web-{55D4D2BA-2231-9A1E-19F7-573A4769D980}" dt="2024-05-28T14:19:20.868" v="500" actId="1076"/>
          <ac:picMkLst>
            <pc:docMk/>
            <pc:sldMk cId="4256033720" sldId="319"/>
            <ac:picMk id="3" creationId="{70C064E6-0D70-8DFE-F8C7-4AA935665D11}"/>
          </ac:picMkLst>
        </pc:picChg>
        <pc:picChg chg="add mod">
          <ac:chgData name="Le-Duc-Minh Tran" userId="S::ltra@insa-toulouse.fr::da99be47-f4ca-4443-b363-90488c4aef0c" providerId="AD" clId="Web-{55D4D2BA-2231-9A1E-19F7-573A4769D980}" dt="2024-05-28T14:19:29.525" v="502" actId="1076"/>
          <ac:picMkLst>
            <pc:docMk/>
            <pc:sldMk cId="4256033720" sldId="319"/>
            <ac:picMk id="7" creationId="{4E32492A-0F21-9557-74C0-BBE082AD2A8D}"/>
          </ac:picMkLst>
        </pc:picChg>
        <pc:picChg chg="add mod">
          <ac:chgData name="Le-Duc-Minh Tran" userId="S::ltra@insa-toulouse.fr::da99be47-f4ca-4443-b363-90488c4aef0c" providerId="AD" clId="Web-{55D4D2BA-2231-9A1E-19F7-573A4769D980}" dt="2024-05-28T14:20:56.355" v="540" actId="1076"/>
          <ac:picMkLst>
            <pc:docMk/>
            <pc:sldMk cId="4256033720" sldId="319"/>
            <ac:picMk id="8" creationId="{4C6DFECE-0967-C95E-46C8-B28938C03ACD}"/>
          </ac:picMkLst>
        </pc:picChg>
        <pc:picChg chg="del">
          <ac:chgData name="Le-Duc-Minh Tran" userId="S::ltra@insa-toulouse.fr::da99be47-f4ca-4443-b363-90488c4aef0c" providerId="AD" clId="Web-{55D4D2BA-2231-9A1E-19F7-573A4769D980}" dt="2024-05-28T14:08:54.603" v="324"/>
          <ac:picMkLst>
            <pc:docMk/>
            <pc:sldMk cId="4256033720" sldId="319"/>
            <ac:picMk id="10" creationId="{BAC4FE5F-2682-655D-1A7A-58ADD66CD8BD}"/>
          </ac:picMkLst>
        </pc:picChg>
        <pc:picChg chg="del">
          <ac:chgData name="Le-Duc-Minh Tran" userId="S::ltra@insa-toulouse.fr::da99be47-f4ca-4443-b363-90488c4aef0c" providerId="AD" clId="Web-{55D4D2BA-2231-9A1E-19F7-573A4769D980}" dt="2024-05-28T14:08:54.603" v="323"/>
          <ac:picMkLst>
            <pc:docMk/>
            <pc:sldMk cId="4256033720" sldId="319"/>
            <ac:picMk id="11" creationId="{7C7C47F3-9DE7-D27C-2D25-F8DF5C1F13F3}"/>
          </ac:picMkLst>
        </pc:picChg>
        <pc:picChg chg="del">
          <ac:chgData name="Le-Duc-Minh Tran" userId="S::ltra@insa-toulouse.fr::da99be47-f4ca-4443-b363-90488c4aef0c" providerId="AD" clId="Web-{55D4D2BA-2231-9A1E-19F7-573A4769D980}" dt="2024-05-28T14:08:54.603" v="322"/>
          <ac:picMkLst>
            <pc:docMk/>
            <pc:sldMk cId="4256033720" sldId="319"/>
            <ac:picMk id="12" creationId="{9FAA01F4-66F3-A597-AAE2-F78B1BE605F7}"/>
          </ac:picMkLst>
        </pc:picChg>
        <pc:picChg chg="del">
          <ac:chgData name="Le-Duc-Minh Tran" userId="S::ltra@insa-toulouse.fr::da99be47-f4ca-4443-b363-90488c4aef0c" providerId="AD" clId="Web-{55D4D2BA-2231-9A1E-19F7-573A4769D980}" dt="2024-05-28T14:08:56.978" v="333"/>
          <ac:picMkLst>
            <pc:docMk/>
            <pc:sldMk cId="4256033720" sldId="319"/>
            <ac:picMk id="20" creationId="{6AF29740-5CBF-FBC8-BBAA-BF5DFD9BA978}"/>
          </ac:picMkLst>
        </pc:picChg>
        <pc:picChg chg="del">
          <ac:chgData name="Le-Duc-Minh Tran" userId="S::ltra@insa-toulouse.fr::da99be47-f4ca-4443-b363-90488c4aef0c" providerId="AD" clId="Web-{55D4D2BA-2231-9A1E-19F7-573A4769D980}" dt="2024-05-28T14:08:56.978" v="332"/>
          <ac:picMkLst>
            <pc:docMk/>
            <pc:sldMk cId="4256033720" sldId="319"/>
            <ac:picMk id="22" creationId="{9E3567E8-FB2E-3799-380B-3F719DBEE84C}"/>
          </ac:picMkLst>
        </pc:picChg>
        <pc:picChg chg="del">
          <ac:chgData name="Le-Duc-Minh Tran" userId="S::ltra@insa-toulouse.fr::da99be47-f4ca-4443-b363-90488c4aef0c" providerId="AD" clId="Web-{55D4D2BA-2231-9A1E-19F7-573A4769D980}" dt="2024-05-28T14:08:56.963" v="331"/>
          <ac:picMkLst>
            <pc:docMk/>
            <pc:sldMk cId="4256033720" sldId="319"/>
            <ac:picMk id="23" creationId="{C26AAA49-6074-990C-88F2-32BB5641C039}"/>
          </ac:picMkLst>
        </pc:picChg>
        <pc:picChg chg="del">
          <ac:chgData name="Le-Duc-Minh Tran" userId="S::ltra@insa-toulouse.fr::da99be47-f4ca-4443-b363-90488c4aef0c" providerId="AD" clId="Web-{55D4D2BA-2231-9A1E-19F7-573A4769D980}" dt="2024-05-28T14:08:56.963" v="330"/>
          <ac:picMkLst>
            <pc:docMk/>
            <pc:sldMk cId="4256033720" sldId="319"/>
            <ac:picMk id="24" creationId="{8FF89833-F127-3FAF-9331-D9BA80CBB9B5}"/>
          </ac:picMkLst>
        </pc:picChg>
        <pc:cxnChg chg="del">
          <ac:chgData name="Le-Duc-Minh Tran" userId="S::ltra@insa-toulouse.fr::da99be47-f4ca-4443-b363-90488c4aef0c" providerId="AD" clId="Web-{55D4D2BA-2231-9A1E-19F7-573A4769D980}" dt="2024-05-28T14:08:54.603" v="318"/>
          <ac:cxnSpMkLst>
            <pc:docMk/>
            <pc:sldMk cId="4256033720" sldId="319"/>
            <ac:cxnSpMk id="30" creationId="{3D8B69D4-0EC4-D2C7-1402-DA7ADD350C7B}"/>
          </ac:cxnSpMkLst>
        </pc:cxnChg>
        <pc:cxnChg chg="del">
          <ac:chgData name="Le-Duc-Minh Tran" userId="S::ltra@insa-toulouse.fr::da99be47-f4ca-4443-b363-90488c4aef0c" providerId="AD" clId="Web-{55D4D2BA-2231-9A1E-19F7-573A4769D980}" dt="2024-05-28T14:08:56.963" v="326"/>
          <ac:cxnSpMkLst>
            <pc:docMk/>
            <pc:sldMk cId="4256033720" sldId="319"/>
            <ac:cxnSpMk id="31" creationId="{6117BFBF-57FC-F74F-A1DB-B2A7D8AE131B}"/>
          </ac:cxnSpMkLst>
        </pc:cxnChg>
        <pc:cxnChg chg="del">
          <ac:chgData name="Le-Duc-Minh Tran" userId="S::ltra@insa-toulouse.fr::da99be47-f4ca-4443-b363-90488c4aef0c" providerId="AD" clId="Web-{55D4D2BA-2231-9A1E-19F7-573A4769D980}" dt="2024-05-28T14:08:56.963" v="325"/>
          <ac:cxnSpMkLst>
            <pc:docMk/>
            <pc:sldMk cId="4256033720" sldId="319"/>
            <ac:cxnSpMk id="32" creationId="{87B076D5-3375-98BF-7475-D4332916C199}"/>
          </ac:cxnSpMkLst>
        </pc:cxnChg>
      </pc:sldChg>
      <pc:sldChg chg="addSp delSp modSp add replId">
        <pc:chgData name="Le-Duc-Minh Tran" userId="S::ltra@insa-toulouse.fr::da99be47-f4ca-4443-b363-90488c4aef0c" providerId="AD" clId="Web-{55D4D2BA-2231-9A1E-19F7-573A4769D980}" dt="2024-05-28T14:28:15.912" v="763" actId="1076"/>
        <pc:sldMkLst>
          <pc:docMk/>
          <pc:sldMk cId="843941246" sldId="320"/>
        </pc:sldMkLst>
        <pc:spChg chg="mod">
          <ac:chgData name="Le-Duc-Minh Tran" userId="S::ltra@insa-toulouse.fr::da99be47-f4ca-4443-b363-90488c4aef0c" providerId="AD" clId="Web-{55D4D2BA-2231-9A1E-19F7-573A4769D980}" dt="2024-05-28T14:22:37.951" v="625" actId="20577"/>
          <ac:spMkLst>
            <pc:docMk/>
            <pc:sldMk cId="843941246" sldId="320"/>
            <ac:spMk id="9" creationId="{4E3329E1-05D8-99D7-4D78-6DC844DEB15D}"/>
          </ac:spMkLst>
        </pc:spChg>
        <pc:spChg chg="add del mod">
          <ac:chgData name="Le-Duc-Minh Tran" userId="S::ltra@insa-toulouse.fr::da99be47-f4ca-4443-b363-90488c4aef0c" providerId="AD" clId="Web-{55D4D2BA-2231-9A1E-19F7-573A4769D980}" dt="2024-05-28T14:23:36.718" v="635"/>
          <ac:spMkLst>
            <pc:docMk/>
            <pc:sldMk cId="843941246" sldId="320"/>
            <ac:spMk id="10" creationId="{7A2EF8DB-788E-7AFE-E522-E04849BD6F62}"/>
          </ac:spMkLst>
        </pc:spChg>
        <pc:spChg chg="add mod">
          <ac:chgData name="Le-Duc-Minh Tran" userId="S::ltra@insa-toulouse.fr::da99be47-f4ca-4443-b363-90488c4aef0c" providerId="AD" clId="Web-{55D4D2BA-2231-9A1E-19F7-573A4769D980}" dt="2024-05-28T14:28:15.897" v="762" actId="1076"/>
          <ac:spMkLst>
            <pc:docMk/>
            <pc:sldMk cId="843941246" sldId="320"/>
            <ac:spMk id="14" creationId="{EAD517EE-4867-7954-E258-8E5119860A33}"/>
          </ac:spMkLst>
        </pc:spChg>
        <pc:spChg chg="add mod">
          <ac:chgData name="Le-Duc-Minh Tran" userId="S::ltra@insa-toulouse.fr::da99be47-f4ca-4443-b363-90488c4aef0c" providerId="AD" clId="Web-{55D4D2BA-2231-9A1E-19F7-573A4769D980}" dt="2024-05-28T14:28:15.912" v="763" actId="1076"/>
          <ac:spMkLst>
            <pc:docMk/>
            <pc:sldMk cId="843941246" sldId="320"/>
            <ac:spMk id="15" creationId="{BB6CDD3F-AB6D-A122-0E03-3AC3C10241FD}"/>
          </ac:spMkLst>
        </pc:spChg>
        <pc:spChg chg="del">
          <ac:chgData name="Le-Duc-Minh Tran" userId="S::ltra@insa-toulouse.fr::da99be47-f4ca-4443-b363-90488c4aef0c" providerId="AD" clId="Web-{55D4D2BA-2231-9A1E-19F7-573A4769D980}" dt="2024-05-28T14:22:49.576" v="627"/>
          <ac:spMkLst>
            <pc:docMk/>
            <pc:sldMk cId="843941246" sldId="320"/>
            <ac:spMk id="17" creationId="{CE2D9252-5AED-F6B7-7632-8AD1A660992B}"/>
          </ac:spMkLst>
        </pc:spChg>
        <pc:spChg chg="del">
          <ac:chgData name="Le-Duc-Minh Tran" userId="S::ltra@insa-toulouse.fr::da99be47-f4ca-4443-b363-90488c4aef0c" providerId="AD" clId="Web-{55D4D2BA-2231-9A1E-19F7-573A4769D980}" dt="2024-05-28T14:22:51.701" v="630"/>
          <ac:spMkLst>
            <pc:docMk/>
            <pc:sldMk cId="843941246" sldId="320"/>
            <ac:spMk id="18" creationId="{743077F6-8049-2D5E-F0C3-287B3914503E}"/>
          </ac:spMkLst>
        </pc:spChg>
        <pc:spChg chg="del">
          <ac:chgData name="Le-Duc-Minh Tran" userId="S::ltra@insa-toulouse.fr::da99be47-f4ca-4443-b363-90488c4aef0c" providerId="AD" clId="Web-{55D4D2BA-2231-9A1E-19F7-573A4769D980}" dt="2024-05-28T14:22:49.576" v="626"/>
          <ac:spMkLst>
            <pc:docMk/>
            <pc:sldMk cId="843941246" sldId="320"/>
            <ac:spMk id="19" creationId="{6A1A1339-BF1E-0DE1-B593-D831FF66297A}"/>
          </ac:spMkLst>
        </pc:spChg>
        <pc:spChg chg="del">
          <ac:chgData name="Le-Duc-Minh Tran" userId="S::ltra@insa-toulouse.fr::da99be47-f4ca-4443-b363-90488c4aef0c" providerId="AD" clId="Web-{55D4D2BA-2231-9A1E-19F7-573A4769D980}" dt="2024-05-28T14:22:52.514" v="632"/>
          <ac:spMkLst>
            <pc:docMk/>
            <pc:sldMk cId="843941246" sldId="320"/>
            <ac:spMk id="21" creationId="{C9E71D5B-01FE-0805-3AEB-A60933C0D947}"/>
          </ac:spMkLst>
        </pc:spChg>
        <pc:picChg chg="del">
          <ac:chgData name="Le-Duc-Minh Tran" userId="S::ltra@insa-toulouse.fr::da99be47-f4ca-4443-b363-90488c4aef0c" providerId="AD" clId="Web-{55D4D2BA-2231-9A1E-19F7-573A4769D980}" dt="2024-05-28T14:22:49.576" v="629"/>
          <ac:picMkLst>
            <pc:docMk/>
            <pc:sldMk cId="843941246" sldId="320"/>
            <ac:picMk id="3" creationId="{70C064E6-0D70-8DFE-F8C7-4AA935665D11}"/>
          </ac:picMkLst>
        </pc:picChg>
        <pc:picChg chg="del">
          <ac:chgData name="Le-Duc-Minh Tran" userId="S::ltra@insa-toulouse.fr::da99be47-f4ca-4443-b363-90488c4aef0c" providerId="AD" clId="Web-{55D4D2BA-2231-9A1E-19F7-573A4769D980}" dt="2024-05-28T14:22:51.701" v="631"/>
          <ac:picMkLst>
            <pc:docMk/>
            <pc:sldMk cId="843941246" sldId="320"/>
            <ac:picMk id="7" creationId="{4E32492A-0F21-9557-74C0-BBE082AD2A8D}"/>
          </ac:picMkLst>
        </pc:picChg>
        <pc:picChg chg="del">
          <ac:chgData name="Le-Duc-Minh Tran" userId="S::ltra@insa-toulouse.fr::da99be47-f4ca-4443-b363-90488c4aef0c" providerId="AD" clId="Web-{55D4D2BA-2231-9A1E-19F7-573A4769D980}" dt="2024-05-28T14:22:49.576" v="628"/>
          <ac:picMkLst>
            <pc:docMk/>
            <pc:sldMk cId="843941246" sldId="320"/>
            <ac:picMk id="8" creationId="{4C6DFECE-0967-C95E-46C8-B28938C03ACD}"/>
          </ac:picMkLst>
        </pc:picChg>
        <pc:picChg chg="add del mod">
          <ac:chgData name="Le-Duc-Minh Tran" userId="S::ltra@insa-toulouse.fr::da99be47-f4ca-4443-b363-90488c4aef0c" providerId="AD" clId="Web-{55D4D2BA-2231-9A1E-19F7-573A4769D980}" dt="2024-05-28T14:24:23.454" v="638"/>
          <ac:picMkLst>
            <pc:docMk/>
            <pc:sldMk cId="843941246" sldId="320"/>
            <ac:picMk id="12" creationId="{9AB9016B-B666-6AC7-C92D-25274392CC6B}"/>
          </ac:picMkLst>
        </pc:picChg>
        <pc:picChg chg="add mod">
          <ac:chgData name="Le-Duc-Minh Tran" userId="S::ltra@insa-toulouse.fr::da99be47-f4ca-4443-b363-90488c4aef0c" providerId="AD" clId="Web-{55D4D2BA-2231-9A1E-19F7-573A4769D980}" dt="2024-05-28T14:28:15.865" v="761" actId="1076"/>
          <ac:picMkLst>
            <pc:docMk/>
            <pc:sldMk cId="843941246" sldId="320"/>
            <ac:picMk id="13" creationId="{649B60DB-B028-B04A-A5D0-3F248E0687ED}"/>
          </ac:picMkLst>
        </pc:picChg>
      </pc:sldChg>
    </pc:docChg>
  </pc:docChgLst>
  <pc:docChgLst>
    <pc:chgData name="Guest User" userId="S::urn:spo:anon#d24ac1928af48e1305029dea6eef9ae41ac9c2b6714ac70557e8160450aa1867::" providerId="AD" clId="Web-{928A094D-18D0-A545-D656-0749F0D3D6B2}"/>
    <pc:docChg chg="modSld sldOrd">
      <pc:chgData name="Guest User" userId="S::urn:spo:anon#d24ac1928af48e1305029dea6eef9ae41ac9c2b6714ac70557e8160450aa1867::" providerId="AD" clId="Web-{928A094D-18D0-A545-D656-0749F0D3D6B2}" dt="2024-01-15T23:31:47.672" v="223" actId="1076"/>
      <pc:docMkLst>
        <pc:docMk/>
      </pc:docMkLst>
      <pc:sldChg chg="addSp delSp modSp">
        <pc:chgData name="Guest User" userId="S::urn:spo:anon#d24ac1928af48e1305029dea6eef9ae41ac9c2b6714ac70557e8160450aa1867::" providerId="AD" clId="Web-{928A094D-18D0-A545-D656-0749F0D3D6B2}" dt="2024-01-15T23:05:46.859" v="21"/>
        <pc:sldMkLst>
          <pc:docMk/>
          <pc:sldMk cId="1785582351" sldId="268"/>
        </pc:sldMkLst>
        <pc:picChg chg="add del mod">
          <ac:chgData name="Guest User" userId="S::urn:spo:anon#d24ac1928af48e1305029dea6eef9ae41ac9c2b6714ac70557e8160450aa1867::" providerId="AD" clId="Web-{928A094D-18D0-A545-D656-0749F0D3D6B2}" dt="2024-01-15T23:05:46.859" v="21"/>
          <ac:picMkLst>
            <pc:docMk/>
            <pc:sldMk cId="1785582351" sldId="268"/>
            <ac:picMk id="3" creationId="{946A60FB-EDD7-7DC2-432D-71B235B56877}"/>
          </ac:picMkLst>
        </pc:picChg>
        <pc:picChg chg="mod">
          <ac:chgData name="Guest User" userId="S::urn:spo:anon#d24ac1928af48e1305029dea6eef9ae41ac9c2b6714ac70557e8160450aa1867::" providerId="AD" clId="Web-{928A094D-18D0-A545-D656-0749F0D3D6B2}" dt="2024-01-15T23:05:10.874" v="14" actId="1076"/>
          <ac:picMkLst>
            <pc:docMk/>
            <pc:sldMk cId="1785582351" sldId="268"/>
            <ac:picMk id="8" creationId="{35891954-8382-58C0-B12D-6EF1CCEB43AB}"/>
          </ac:picMkLst>
        </pc:picChg>
      </pc:sldChg>
      <pc:sldChg chg="addSp delSp modSp ord">
        <pc:chgData name="Guest User" userId="S::urn:spo:anon#d24ac1928af48e1305029dea6eef9ae41ac9c2b6714ac70557e8160450aa1867::" providerId="AD" clId="Web-{928A094D-18D0-A545-D656-0749F0D3D6B2}" dt="2024-01-15T23:31:47.672" v="223" actId="1076"/>
        <pc:sldMkLst>
          <pc:docMk/>
          <pc:sldMk cId="2998854734" sldId="269"/>
        </pc:sldMkLst>
        <pc:spChg chg="add mod">
          <ac:chgData name="Guest User" userId="S::urn:spo:anon#d24ac1928af48e1305029dea6eef9ae41ac9c2b6714ac70557e8160450aa1867::" providerId="AD" clId="Web-{928A094D-18D0-A545-D656-0749F0D3D6B2}" dt="2024-01-15T23:29:27.871" v="213" actId="20577"/>
          <ac:spMkLst>
            <pc:docMk/>
            <pc:sldMk cId="2998854734" sldId="269"/>
            <ac:spMk id="7" creationId="{47E9AC25-ADC2-2874-B24C-162B14B5F74C}"/>
          </ac:spMkLst>
        </pc:spChg>
        <pc:picChg chg="add del mod">
          <ac:chgData name="Guest User" userId="S::urn:spo:anon#d24ac1928af48e1305029dea6eef9ae41ac9c2b6714ac70557e8160450aa1867::" providerId="AD" clId="Web-{928A094D-18D0-A545-D656-0749F0D3D6B2}" dt="2024-01-15T23:31:29.734" v="214"/>
          <ac:picMkLst>
            <pc:docMk/>
            <pc:sldMk cId="2998854734" sldId="269"/>
            <ac:picMk id="8" creationId="{F7700C10-5698-4A3A-A414-1DA759D0B793}"/>
          </ac:picMkLst>
        </pc:picChg>
        <pc:picChg chg="add mod">
          <ac:chgData name="Guest User" userId="S::urn:spo:anon#d24ac1928af48e1305029dea6eef9ae41ac9c2b6714ac70557e8160450aa1867::" providerId="AD" clId="Web-{928A094D-18D0-A545-D656-0749F0D3D6B2}" dt="2024-01-15T23:31:47.672" v="223" actId="1076"/>
          <ac:picMkLst>
            <pc:docMk/>
            <pc:sldMk cId="2998854734" sldId="269"/>
            <ac:picMk id="9" creationId="{B386B878-09B4-D3E9-C587-4D3CB44AAE13}"/>
          </ac:picMkLst>
        </pc:picChg>
      </pc:sldChg>
      <pc:sldChg chg="addSp delSp modSp ord addAnim delAnim modAnim">
        <pc:chgData name="Guest User" userId="S::urn:spo:anon#d24ac1928af48e1305029dea6eef9ae41ac9c2b6714ac70557e8160450aa1867::" providerId="AD" clId="Web-{928A094D-18D0-A545-D656-0749F0D3D6B2}" dt="2024-01-15T23:11:39.432" v="60"/>
        <pc:sldMkLst>
          <pc:docMk/>
          <pc:sldMk cId="1198247894" sldId="271"/>
        </pc:sldMkLst>
        <pc:picChg chg="add del mod">
          <ac:chgData name="Guest User" userId="S::urn:spo:anon#d24ac1928af48e1305029dea6eef9ae41ac9c2b6714ac70557e8160450aa1867::" providerId="AD" clId="Web-{928A094D-18D0-A545-D656-0749F0D3D6B2}" dt="2024-01-15T23:06:28.860" v="32"/>
          <ac:picMkLst>
            <pc:docMk/>
            <pc:sldMk cId="1198247894" sldId="271"/>
            <ac:picMk id="3" creationId="{980D4E0D-52BB-0671-6B64-FCE2DF238551}"/>
          </ac:picMkLst>
        </pc:picChg>
        <pc:picChg chg="add mod">
          <ac:chgData name="Guest User" userId="S::urn:spo:anon#d24ac1928af48e1305029dea6eef9ae41ac9c2b6714ac70557e8160450aa1867::" providerId="AD" clId="Web-{928A094D-18D0-A545-D656-0749F0D3D6B2}" dt="2024-01-15T23:09:12.553" v="48" actId="1076"/>
          <ac:picMkLst>
            <pc:docMk/>
            <pc:sldMk cId="1198247894" sldId="271"/>
            <ac:picMk id="7" creationId="{439258C6-22A7-6191-4F59-12FD8E11E3B3}"/>
          </ac:picMkLst>
        </pc:picChg>
      </pc:sldChg>
    </pc:docChg>
  </pc:docChgLst>
  <pc:docChgLst>
    <pc:chgData name="Le-Duc-Minh Tran" userId="S::ltra@insa-toulouse.fr::da99be47-f4ca-4443-b363-90488c4aef0c" providerId="AD" clId="Web-{E2FB4A6D-8CE2-07D1-B32C-24D19A08B91A}"/>
    <pc:docChg chg="addSld delSld modSld">
      <pc:chgData name="Le-Duc-Minh Tran" userId="S::ltra@insa-toulouse.fr::da99be47-f4ca-4443-b363-90488c4aef0c" providerId="AD" clId="Web-{E2FB4A6D-8CE2-07D1-B32C-24D19A08B91A}" dt="2024-05-28T16:24:06.166" v="40"/>
      <pc:docMkLst>
        <pc:docMk/>
      </pc:docMkLst>
      <pc:sldChg chg="modSp">
        <pc:chgData name="Le-Duc-Minh Tran" userId="S::ltra@insa-toulouse.fr::da99be47-f4ca-4443-b363-90488c4aef0c" providerId="AD" clId="Web-{E2FB4A6D-8CE2-07D1-B32C-24D19A08B91A}" dt="2024-05-28T16:18:00.889" v="39" actId="14100"/>
        <pc:sldMkLst>
          <pc:docMk/>
          <pc:sldMk cId="2423750324" sldId="288"/>
        </pc:sldMkLst>
        <pc:picChg chg="mod">
          <ac:chgData name="Le-Duc-Minh Tran" userId="S::ltra@insa-toulouse.fr::da99be47-f4ca-4443-b363-90488c4aef0c" providerId="AD" clId="Web-{E2FB4A6D-8CE2-07D1-B32C-24D19A08B91A}" dt="2024-05-28T16:18:00.889" v="39" actId="14100"/>
          <ac:picMkLst>
            <pc:docMk/>
            <pc:sldMk cId="2423750324" sldId="288"/>
            <ac:picMk id="7" creationId="{D422A5DA-F4F7-D78B-F259-1B4DC12C6CA1}"/>
          </ac:picMkLst>
        </pc:picChg>
      </pc:sldChg>
      <pc:sldChg chg="del">
        <pc:chgData name="Le-Duc-Minh Tran" userId="S::ltra@insa-toulouse.fr::da99be47-f4ca-4443-b363-90488c4aef0c" providerId="AD" clId="Web-{E2FB4A6D-8CE2-07D1-B32C-24D19A08B91A}" dt="2024-05-28T16:13:14.473" v="34"/>
        <pc:sldMkLst>
          <pc:docMk/>
          <pc:sldMk cId="3449968959" sldId="301"/>
        </pc:sldMkLst>
      </pc:sldChg>
      <pc:sldChg chg="addSp delSp modSp add replId addAnim delAnim">
        <pc:chgData name="Le-Duc-Minh Tran" userId="S::ltra@insa-toulouse.fr::da99be47-f4ca-4443-b363-90488c4aef0c" providerId="AD" clId="Web-{E2FB4A6D-8CE2-07D1-B32C-24D19A08B91A}" dt="2024-05-28T16:12:18.971" v="33"/>
        <pc:sldMkLst>
          <pc:docMk/>
          <pc:sldMk cId="3888538168" sldId="321"/>
        </pc:sldMkLst>
        <pc:picChg chg="mod">
          <ac:chgData name="Le-Duc-Minh Tran" userId="S::ltra@insa-toulouse.fr::da99be47-f4ca-4443-b363-90488c4aef0c" providerId="AD" clId="Web-{E2FB4A6D-8CE2-07D1-B32C-24D19A08B91A}" dt="2024-05-28T16:09:58.732" v="14" actId="1076"/>
          <ac:picMkLst>
            <pc:docMk/>
            <pc:sldMk cId="3888538168" sldId="321"/>
            <ac:picMk id="3" creationId="{8CA71DAD-7410-B605-671A-4EB6B05C1D59}"/>
          </ac:picMkLst>
        </pc:picChg>
        <pc:picChg chg="mod">
          <ac:chgData name="Le-Duc-Minh Tran" userId="S::ltra@insa-toulouse.fr::da99be47-f4ca-4443-b363-90488c4aef0c" providerId="AD" clId="Web-{E2FB4A6D-8CE2-07D1-B32C-24D19A08B91A}" dt="2024-05-28T16:09:58.763" v="15" actId="1076"/>
          <ac:picMkLst>
            <pc:docMk/>
            <pc:sldMk cId="3888538168" sldId="321"/>
            <ac:picMk id="7" creationId="{0A862643-1329-1847-3C94-85DBBDE6A1F4}"/>
          </ac:picMkLst>
        </pc:picChg>
        <pc:picChg chg="add del mod">
          <ac:chgData name="Le-Duc-Minh Tran" userId="S::ltra@insa-toulouse.fr::da99be47-f4ca-4443-b363-90488c4aef0c" providerId="AD" clId="Web-{E2FB4A6D-8CE2-07D1-B32C-24D19A08B91A}" dt="2024-05-28T16:10:13.826" v="21"/>
          <ac:picMkLst>
            <pc:docMk/>
            <pc:sldMk cId="3888538168" sldId="321"/>
            <ac:picMk id="9" creationId="{85708643-0601-7B69-8F1F-9107384F5C16}"/>
          </ac:picMkLst>
        </pc:picChg>
        <pc:picChg chg="add mod">
          <ac:chgData name="Le-Duc-Minh Tran" userId="S::ltra@insa-toulouse.fr::da99be47-f4ca-4443-b363-90488c4aef0c" providerId="AD" clId="Web-{E2FB4A6D-8CE2-07D1-B32C-24D19A08B91A}" dt="2024-05-28T16:10:29.577" v="26" actId="14100"/>
          <ac:picMkLst>
            <pc:docMk/>
            <pc:sldMk cId="3888538168" sldId="321"/>
            <ac:picMk id="10" creationId="{EB2D20D3-B0C0-161B-EB67-143C120A216D}"/>
          </ac:picMkLst>
        </pc:picChg>
        <pc:picChg chg="add mod">
          <ac:chgData name="Le-Duc-Minh Tran" userId="S::ltra@insa-toulouse.fr::da99be47-f4ca-4443-b363-90488c4aef0c" providerId="AD" clId="Web-{E2FB4A6D-8CE2-07D1-B32C-24D19A08B91A}" dt="2024-05-28T16:11:04.937" v="31" actId="1076"/>
          <ac:picMkLst>
            <pc:docMk/>
            <pc:sldMk cId="3888538168" sldId="321"/>
            <ac:picMk id="11" creationId="{72F05B51-41C6-47D0-F871-CD80F5DA58D7}"/>
          </ac:picMkLst>
        </pc:picChg>
      </pc:sldChg>
      <pc:sldChg chg="delSp add del replId">
        <pc:chgData name="Le-Duc-Minh Tran" userId="S::ltra@insa-toulouse.fr::da99be47-f4ca-4443-b363-90488c4aef0c" providerId="AD" clId="Web-{E2FB4A6D-8CE2-07D1-B32C-24D19A08B91A}" dt="2024-05-28T16:24:06.166" v="40"/>
        <pc:sldMkLst>
          <pc:docMk/>
          <pc:sldMk cId="2455941812" sldId="322"/>
        </pc:sldMkLst>
        <pc:spChg chg="del">
          <ac:chgData name="Le-Duc-Minh Tran" userId="S::ltra@insa-toulouse.fr::da99be47-f4ca-4443-b363-90488c4aef0c" providerId="AD" clId="Web-{E2FB4A6D-8CE2-07D1-B32C-24D19A08B91A}" dt="2024-05-28T16:17:38.153" v="38"/>
          <ac:spMkLst>
            <pc:docMk/>
            <pc:sldMk cId="2455941812" sldId="322"/>
            <ac:spMk id="23" creationId="{64A828ED-C6D2-C57D-1758-04880C927BA7}"/>
          </ac:spMkLst>
        </pc:spChg>
        <pc:picChg chg="del">
          <ac:chgData name="Le-Duc-Minh Tran" userId="S::ltra@insa-toulouse.fr::da99be47-f4ca-4443-b363-90488c4aef0c" providerId="AD" clId="Web-{E2FB4A6D-8CE2-07D1-B32C-24D19A08B91A}" dt="2024-05-28T16:16:28.979" v="37"/>
          <ac:picMkLst>
            <pc:docMk/>
            <pc:sldMk cId="2455941812" sldId="322"/>
            <ac:picMk id="7" creationId="{D422A5DA-F4F7-D78B-F259-1B4DC12C6CA1}"/>
          </ac:picMkLst>
        </pc:picChg>
        <pc:picChg chg="del">
          <ac:chgData name="Le-Duc-Minh Tran" userId="S::ltra@insa-toulouse.fr::da99be47-f4ca-4443-b363-90488c4aef0c" providerId="AD" clId="Web-{E2FB4A6D-8CE2-07D1-B32C-24D19A08B91A}" dt="2024-05-28T16:16:28.714" v="36"/>
          <ac:picMkLst>
            <pc:docMk/>
            <pc:sldMk cId="2455941812" sldId="322"/>
            <ac:picMk id="10" creationId="{E1B485AE-27C8-9DD7-EBCE-8B080227AF03}"/>
          </ac:picMkLst>
        </pc:picChg>
      </pc:sldChg>
    </pc:docChg>
  </pc:docChgLst>
  <pc:docChgLst>
    <pc:chgData name="Tan-Anh-Khoa Ngo" userId="de2719e7-c1a0-420f-abe5-984f3c1263b8" providerId="ADAL" clId="{11A0BD94-942F-4124-A793-21DC53AE21C7}"/>
    <pc:docChg chg="undo custSel modSld">
      <pc:chgData name="Tan-Anh-Khoa Ngo" userId="de2719e7-c1a0-420f-abe5-984f3c1263b8" providerId="ADAL" clId="{11A0BD94-942F-4124-A793-21DC53AE21C7}" dt="2024-01-15T18:39:35.074" v="357" actId="14100"/>
      <pc:docMkLst>
        <pc:docMk/>
      </pc:docMkLst>
      <pc:sldChg chg="addSp modSp mod">
        <pc:chgData name="Tan-Anh-Khoa Ngo" userId="de2719e7-c1a0-420f-abe5-984f3c1263b8" providerId="ADAL" clId="{11A0BD94-942F-4124-A793-21DC53AE21C7}" dt="2024-01-14T16:53:47.298" v="179" actId="20577"/>
        <pc:sldMkLst>
          <pc:docMk/>
          <pc:sldMk cId="888414159" sldId="265"/>
        </pc:sldMkLst>
        <pc:spChg chg="mod">
          <ac:chgData name="Tan-Anh-Khoa Ngo" userId="de2719e7-c1a0-420f-abe5-984f3c1263b8" providerId="ADAL" clId="{11A0BD94-942F-4124-A793-21DC53AE21C7}" dt="2024-01-14T16:53:47.298" v="179" actId="20577"/>
          <ac:spMkLst>
            <pc:docMk/>
            <pc:sldMk cId="888414159" sldId="265"/>
            <ac:spMk id="7" creationId="{32208AEA-55A8-C288-9065-4051351C18B9}"/>
          </ac:spMkLst>
        </pc:spChg>
        <pc:spChg chg="mod">
          <ac:chgData name="Tan-Anh-Khoa Ngo" userId="de2719e7-c1a0-420f-abe5-984f3c1263b8" providerId="ADAL" clId="{11A0BD94-942F-4124-A793-21DC53AE21C7}" dt="2024-01-14T16:45:00.304" v="161" actId="115"/>
          <ac:spMkLst>
            <pc:docMk/>
            <pc:sldMk cId="888414159" sldId="265"/>
            <ac:spMk id="8" creationId="{97B81780-0B5D-B50F-C197-8EA35D01198B}"/>
          </ac:spMkLst>
        </pc:spChg>
        <pc:picChg chg="add mod">
          <ac:chgData name="Tan-Anh-Khoa Ngo" userId="de2719e7-c1a0-420f-abe5-984f3c1263b8" providerId="ADAL" clId="{11A0BD94-942F-4124-A793-21DC53AE21C7}" dt="2024-01-14T16:35:56.667" v="35" actId="1076"/>
          <ac:picMkLst>
            <pc:docMk/>
            <pc:sldMk cId="888414159" sldId="265"/>
            <ac:picMk id="10" creationId="{16095C38-BF63-DBF1-5ADD-0457915A97D0}"/>
          </ac:picMkLst>
        </pc:picChg>
        <pc:picChg chg="add mod">
          <ac:chgData name="Tan-Anh-Khoa Ngo" userId="de2719e7-c1a0-420f-abe5-984f3c1263b8" providerId="ADAL" clId="{11A0BD94-942F-4124-A793-21DC53AE21C7}" dt="2024-01-14T16:27:44.622" v="17" actId="1076"/>
          <ac:picMkLst>
            <pc:docMk/>
            <pc:sldMk cId="888414159" sldId="265"/>
            <ac:picMk id="12" creationId="{CD6FA33C-C949-5CD3-1449-B9891224EB89}"/>
          </ac:picMkLst>
        </pc:picChg>
        <pc:picChg chg="add mod">
          <ac:chgData name="Tan-Anh-Khoa Ngo" userId="de2719e7-c1a0-420f-abe5-984f3c1263b8" providerId="ADAL" clId="{11A0BD94-942F-4124-A793-21DC53AE21C7}" dt="2024-01-14T16:35:42.746" v="34" actId="1076"/>
          <ac:picMkLst>
            <pc:docMk/>
            <pc:sldMk cId="888414159" sldId="265"/>
            <ac:picMk id="14" creationId="{B934C9DA-0100-FBE2-3EFF-D372CF05886B}"/>
          </ac:picMkLst>
        </pc:picChg>
        <pc:picChg chg="add mod">
          <ac:chgData name="Tan-Anh-Khoa Ngo" userId="de2719e7-c1a0-420f-abe5-984f3c1263b8" providerId="ADAL" clId="{11A0BD94-942F-4124-A793-21DC53AE21C7}" dt="2024-01-14T16:38:24.807" v="45" actId="1076"/>
          <ac:picMkLst>
            <pc:docMk/>
            <pc:sldMk cId="888414159" sldId="265"/>
            <ac:picMk id="16" creationId="{459CA12C-4738-9415-C105-17545FDA388A}"/>
          </ac:picMkLst>
        </pc:picChg>
        <pc:picChg chg="add mod">
          <ac:chgData name="Tan-Anh-Khoa Ngo" userId="de2719e7-c1a0-420f-abe5-984f3c1263b8" providerId="ADAL" clId="{11A0BD94-942F-4124-A793-21DC53AE21C7}" dt="2024-01-14T16:38:18.902" v="44" actId="1076"/>
          <ac:picMkLst>
            <pc:docMk/>
            <pc:sldMk cId="888414159" sldId="265"/>
            <ac:picMk id="18" creationId="{A12A0275-8582-45C5-B1F6-E34500636DCB}"/>
          </ac:picMkLst>
        </pc:picChg>
      </pc:sldChg>
      <pc:sldChg chg="addSp delSp modSp mod">
        <pc:chgData name="Tan-Anh-Khoa Ngo" userId="de2719e7-c1a0-420f-abe5-984f3c1263b8" providerId="ADAL" clId="{11A0BD94-942F-4124-A793-21DC53AE21C7}" dt="2024-01-15T18:39:35.074" v="357" actId="14100"/>
        <pc:sldMkLst>
          <pc:docMk/>
          <pc:sldMk cId="3730218161" sldId="267"/>
        </pc:sldMkLst>
        <pc:spChg chg="mod">
          <ac:chgData name="Tan-Anh-Khoa Ngo" userId="de2719e7-c1a0-420f-abe5-984f3c1263b8" providerId="ADAL" clId="{11A0BD94-942F-4124-A793-21DC53AE21C7}" dt="2024-01-14T17:07:27.503" v="219" actId="1076"/>
          <ac:spMkLst>
            <pc:docMk/>
            <pc:sldMk cId="3730218161" sldId="267"/>
            <ac:spMk id="2" creationId="{111CE9A0-83E5-3093-ACEF-0D74FF0F05E2}"/>
          </ac:spMkLst>
        </pc:spChg>
        <pc:spChg chg="del">
          <ac:chgData name="Tan-Anh-Khoa Ngo" userId="de2719e7-c1a0-420f-abe5-984f3c1263b8" providerId="ADAL" clId="{11A0BD94-942F-4124-A793-21DC53AE21C7}" dt="2024-01-14T16:49:37.649" v="171" actId="478"/>
          <ac:spMkLst>
            <pc:docMk/>
            <pc:sldMk cId="3730218161" sldId="267"/>
            <ac:spMk id="3" creationId="{63E5C3D8-CE08-3B23-CB10-05A2FEC6EB47}"/>
          </ac:spMkLst>
        </pc:spChg>
        <pc:spChg chg="add mod">
          <ac:chgData name="Tan-Anh-Khoa Ngo" userId="de2719e7-c1a0-420f-abe5-984f3c1263b8" providerId="ADAL" clId="{11A0BD94-942F-4124-A793-21DC53AE21C7}" dt="2024-01-14T17:25:23.829" v="307" actId="1076"/>
          <ac:spMkLst>
            <pc:docMk/>
            <pc:sldMk cId="3730218161" sldId="267"/>
            <ac:spMk id="8" creationId="{6C77CB80-6932-086C-3DF7-AACB7CD92269}"/>
          </ac:spMkLst>
        </pc:spChg>
        <pc:spChg chg="add mod">
          <ac:chgData name="Tan-Anh-Khoa Ngo" userId="de2719e7-c1a0-420f-abe5-984f3c1263b8" providerId="ADAL" clId="{11A0BD94-942F-4124-A793-21DC53AE21C7}" dt="2024-01-14T17:32:06.454" v="325" actId="2711"/>
          <ac:spMkLst>
            <pc:docMk/>
            <pc:sldMk cId="3730218161" sldId="267"/>
            <ac:spMk id="18" creationId="{B4B8484E-D46C-31BC-E595-AE35E287ACE7}"/>
          </ac:spMkLst>
        </pc:spChg>
        <pc:spChg chg="add mod">
          <ac:chgData name="Tan-Anh-Khoa Ngo" userId="de2719e7-c1a0-420f-abe5-984f3c1263b8" providerId="ADAL" clId="{11A0BD94-942F-4124-A793-21DC53AE21C7}" dt="2024-01-14T17:32:11.964" v="326" actId="2711"/>
          <ac:spMkLst>
            <pc:docMk/>
            <pc:sldMk cId="3730218161" sldId="267"/>
            <ac:spMk id="20" creationId="{D767C91C-CC9A-D718-08A4-E0DA51FDAA30}"/>
          </ac:spMkLst>
        </pc:spChg>
        <pc:spChg chg="add mod">
          <ac:chgData name="Tan-Anh-Khoa Ngo" userId="de2719e7-c1a0-420f-abe5-984f3c1263b8" providerId="ADAL" clId="{11A0BD94-942F-4124-A793-21DC53AE21C7}" dt="2024-01-14T17:34:14.621" v="336" actId="1076"/>
          <ac:spMkLst>
            <pc:docMk/>
            <pc:sldMk cId="3730218161" sldId="267"/>
            <ac:spMk id="22" creationId="{8CF73DAD-2DD2-729E-1BE5-E4B1CB426E68}"/>
          </ac:spMkLst>
        </pc:spChg>
        <pc:spChg chg="mod">
          <ac:chgData name="Tan-Anh-Khoa Ngo" userId="de2719e7-c1a0-420f-abe5-984f3c1263b8" providerId="ADAL" clId="{11A0BD94-942F-4124-A793-21DC53AE21C7}" dt="2024-01-14T17:25:01.060" v="303"/>
          <ac:spMkLst>
            <pc:docMk/>
            <pc:sldMk cId="3730218161" sldId="267"/>
            <ac:spMk id="24" creationId="{3B05C1D2-9317-510A-30DD-65FE65301666}"/>
          </ac:spMkLst>
        </pc:spChg>
        <pc:spChg chg="mod">
          <ac:chgData name="Tan-Anh-Khoa Ngo" userId="de2719e7-c1a0-420f-abe5-984f3c1263b8" providerId="ADAL" clId="{11A0BD94-942F-4124-A793-21DC53AE21C7}" dt="2024-01-14T17:25:01.060" v="303"/>
          <ac:spMkLst>
            <pc:docMk/>
            <pc:sldMk cId="3730218161" sldId="267"/>
            <ac:spMk id="25" creationId="{7625CD44-EE50-5886-0C25-224575ECBC03}"/>
          </ac:spMkLst>
        </pc:spChg>
        <pc:spChg chg="add mod">
          <ac:chgData name="Tan-Anh-Khoa Ngo" userId="de2719e7-c1a0-420f-abe5-984f3c1263b8" providerId="ADAL" clId="{11A0BD94-942F-4124-A793-21DC53AE21C7}" dt="2024-01-15T18:39:35.074" v="357" actId="14100"/>
          <ac:spMkLst>
            <pc:docMk/>
            <pc:sldMk cId="3730218161" sldId="267"/>
            <ac:spMk id="27" creationId="{338ADE52-049C-A74B-27B0-E0CFEA954659}"/>
          </ac:spMkLst>
        </pc:spChg>
        <pc:spChg chg="add mod">
          <ac:chgData name="Tan-Anh-Khoa Ngo" userId="de2719e7-c1a0-420f-abe5-984f3c1263b8" providerId="ADAL" clId="{11A0BD94-942F-4124-A793-21DC53AE21C7}" dt="2024-01-14T17:34:00.698" v="334" actId="1076"/>
          <ac:spMkLst>
            <pc:docMk/>
            <pc:sldMk cId="3730218161" sldId="267"/>
            <ac:spMk id="29" creationId="{734E153A-1AEA-4BDF-0153-D86883567762}"/>
          </ac:spMkLst>
        </pc:spChg>
        <pc:grpChg chg="add mod">
          <ac:chgData name="Tan-Anh-Khoa Ngo" userId="de2719e7-c1a0-420f-abe5-984f3c1263b8" providerId="ADAL" clId="{11A0BD94-942F-4124-A793-21DC53AE21C7}" dt="2024-01-14T17:25:28.459" v="308" actId="1076"/>
          <ac:grpSpMkLst>
            <pc:docMk/>
            <pc:sldMk cId="3730218161" sldId="267"/>
            <ac:grpSpMk id="23" creationId="{A1D5E67C-06D3-362B-D06E-DD30374B37F6}"/>
          </ac:grpSpMkLst>
        </pc:grpChg>
        <pc:picChg chg="add mod">
          <ac:chgData name="Tan-Anh-Khoa Ngo" userId="de2719e7-c1a0-420f-abe5-984f3c1263b8" providerId="ADAL" clId="{11A0BD94-942F-4124-A793-21DC53AE21C7}" dt="2024-01-14T17:14:53.601" v="284" actId="1076"/>
          <ac:picMkLst>
            <pc:docMk/>
            <pc:sldMk cId="3730218161" sldId="267"/>
            <ac:picMk id="10" creationId="{65CAA105-E509-5962-0194-CB6F1756048B}"/>
          </ac:picMkLst>
        </pc:picChg>
        <pc:picChg chg="add mod">
          <ac:chgData name="Tan-Anh-Khoa Ngo" userId="de2719e7-c1a0-420f-abe5-984f3c1263b8" providerId="ADAL" clId="{11A0BD94-942F-4124-A793-21DC53AE21C7}" dt="2024-01-14T17:14:51.541" v="283" actId="1076"/>
          <ac:picMkLst>
            <pc:docMk/>
            <pc:sldMk cId="3730218161" sldId="267"/>
            <ac:picMk id="12" creationId="{77AD32AF-DC56-DCC6-034C-67E3ABE4263E}"/>
          </ac:picMkLst>
        </pc:picChg>
        <pc:picChg chg="add mod">
          <ac:chgData name="Tan-Anh-Khoa Ngo" userId="de2719e7-c1a0-420f-abe5-984f3c1263b8" providerId="ADAL" clId="{11A0BD94-942F-4124-A793-21DC53AE21C7}" dt="2024-01-14T17:13:56.295" v="279" actId="1076"/>
          <ac:picMkLst>
            <pc:docMk/>
            <pc:sldMk cId="3730218161" sldId="267"/>
            <ac:picMk id="14" creationId="{43454859-6FA7-5797-E134-B49300108C69}"/>
          </ac:picMkLst>
        </pc:picChg>
        <pc:picChg chg="add mod">
          <ac:chgData name="Tan-Anh-Khoa Ngo" userId="de2719e7-c1a0-420f-abe5-984f3c1263b8" providerId="ADAL" clId="{11A0BD94-942F-4124-A793-21DC53AE21C7}" dt="2024-01-14T17:14:56.537" v="285" actId="1076"/>
          <ac:picMkLst>
            <pc:docMk/>
            <pc:sldMk cId="3730218161" sldId="267"/>
            <ac:picMk id="16" creationId="{DA334500-0A2E-82E6-FBCD-E9A7A6D402B1}"/>
          </ac:picMkLst>
        </pc:picChg>
      </pc:sldChg>
      <pc:sldChg chg="addSp delSp modSp mod">
        <pc:chgData name="Tan-Anh-Khoa Ngo" userId="de2719e7-c1a0-420f-abe5-984f3c1263b8" providerId="ADAL" clId="{11A0BD94-942F-4124-A793-21DC53AE21C7}" dt="2024-01-14T17:47:32.765" v="356" actId="22"/>
        <pc:sldMkLst>
          <pc:docMk/>
          <pc:sldMk cId="1785582351" sldId="268"/>
        </pc:sldMkLst>
        <pc:spChg chg="mod">
          <ac:chgData name="Tan-Anh-Khoa Ngo" userId="de2719e7-c1a0-420f-abe5-984f3c1263b8" providerId="ADAL" clId="{11A0BD94-942F-4124-A793-21DC53AE21C7}" dt="2024-01-14T17:43:17.014" v="354" actId="1076"/>
          <ac:spMkLst>
            <pc:docMk/>
            <pc:sldMk cId="1785582351" sldId="268"/>
            <ac:spMk id="2" creationId="{67BDA09E-74A4-0448-050A-9A4DC234DB3A}"/>
          </ac:spMkLst>
        </pc:spChg>
        <pc:spChg chg="del">
          <ac:chgData name="Tan-Anh-Khoa Ngo" userId="de2719e7-c1a0-420f-abe5-984f3c1263b8" providerId="ADAL" clId="{11A0BD94-942F-4124-A793-21DC53AE21C7}" dt="2024-01-14T17:47:32.304" v="355" actId="478"/>
          <ac:spMkLst>
            <pc:docMk/>
            <pc:sldMk cId="1785582351" sldId="268"/>
            <ac:spMk id="3" creationId="{C8E8420D-2D2D-46DD-0A88-E85CFE3AAF8D}"/>
          </ac:spMkLst>
        </pc:spChg>
        <pc:picChg chg="add">
          <ac:chgData name="Tan-Anh-Khoa Ngo" userId="de2719e7-c1a0-420f-abe5-984f3c1263b8" providerId="ADAL" clId="{11A0BD94-942F-4124-A793-21DC53AE21C7}" dt="2024-01-14T17:47:32.765" v="356" actId="22"/>
          <ac:picMkLst>
            <pc:docMk/>
            <pc:sldMk cId="1785582351" sldId="268"/>
            <ac:picMk id="8" creationId="{35891954-8382-58C0-B12D-6EF1CCEB43AB}"/>
          </ac:picMkLst>
        </pc:picChg>
      </pc:sldChg>
      <pc:sldChg chg="addSp delSp modSp mod">
        <pc:chgData name="Tan-Anh-Khoa Ngo" userId="de2719e7-c1a0-420f-abe5-984f3c1263b8" providerId="ADAL" clId="{11A0BD94-942F-4124-A793-21DC53AE21C7}" dt="2024-01-14T17:40:39.601" v="352" actId="14100"/>
        <pc:sldMkLst>
          <pc:docMk/>
          <pc:sldMk cId="2031611013" sldId="270"/>
        </pc:sldMkLst>
        <pc:spChg chg="mod">
          <ac:chgData name="Tan-Anh-Khoa Ngo" userId="de2719e7-c1a0-420f-abe5-984f3c1263b8" providerId="ADAL" clId="{11A0BD94-942F-4124-A793-21DC53AE21C7}" dt="2024-01-14T17:28:26.367" v="318" actId="1076"/>
          <ac:spMkLst>
            <pc:docMk/>
            <pc:sldMk cId="2031611013" sldId="270"/>
            <ac:spMk id="2" creationId="{A9225D0E-6F3E-740A-1A7F-476FD807179B}"/>
          </ac:spMkLst>
        </pc:spChg>
        <pc:spChg chg="del">
          <ac:chgData name="Tan-Anh-Khoa Ngo" userId="de2719e7-c1a0-420f-abe5-984f3c1263b8" providerId="ADAL" clId="{11A0BD94-942F-4124-A793-21DC53AE21C7}" dt="2024-01-14T17:27:49.261" v="313" actId="478"/>
          <ac:spMkLst>
            <pc:docMk/>
            <pc:sldMk cId="2031611013" sldId="270"/>
            <ac:spMk id="3" creationId="{7223320C-C58F-8A57-6D91-18DFD075F9C4}"/>
          </ac:spMkLst>
        </pc:spChg>
        <pc:spChg chg="add mod">
          <ac:chgData name="Tan-Anh-Khoa Ngo" userId="de2719e7-c1a0-420f-abe5-984f3c1263b8" providerId="ADAL" clId="{11A0BD94-942F-4124-A793-21DC53AE21C7}" dt="2024-01-14T17:38:12.979" v="340" actId="14100"/>
          <ac:spMkLst>
            <pc:docMk/>
            <pc:sldMk cId="2031611013" sldId="270"/>
            <ac:spMk id="10" creationId="{B4981EF3-B05D-95C4-A8E9-2B9ED82A2CA1}"/>
          </ac:spMkLst>
        </pc:spChg>
        <pc:spChg chg="add mod">
          <ac:chgData name="Tan-Anh-Khoa Ngo" userId="de2719e7-c1a0-420f-abe5-984f3c1263b8" providerId="ADAL" clId="{11A0BD94-942F-4124-A793-21DC53AE21C7}" dt="2024-01-14T17:38:37.023" v="344" actId="14100"/>
          <ac:spMkLst>
            <pc:docMk/>
            <pc:sldMk cId="2031611013" sldId="270"/>
            <ac:spMk id="12" creationId="{22F49C4C-1F4D-1896-CB41-FC77E2538FB3}"/>
          </ac:spMkLst>
        </pc:spChg>
        <pc:spChg chg="add mod">
          <ac:chgData name="Tan-Anh-Khoa Ngo" userId="de2719e7-c1a0-420f-abe5-984f3c1263b8" providerId="ADAL" clId="{11A0BD94-942F-4124-A793-21DC53AE21C7}" dt="2024-01-14T17:40:04.877" v="348" actId="14100"/>
          <ac:spMkLst>
            <pc:docMk/>
            <pc:sldMk cId="2031611013" sldId="270"/>
            <ac:spMk id="14" creationId="{987A0B91-DB70-B4B7-40E3-FB6908CB3FB0}"/>
          </ac:spMkLst>
        </pc:spChg>
        <pc:spChg chg="add mod">
          <ac:chgData name="Tan-Anh-Khoa Ngo" userId="de2719e7-c1a0-420f-abe5-984f3c1263b8" providerId="ADAL" clId="{11A0BD94-942F-4124-A793-21DC53AE21C7}" dt="2024-01-14T17:40:39.601" v="352" actId="14100"/>
          <ac:spMkLst>
            <pc:docMk/>
            <pc:sldMk cId="2031611013" sldId="270"/>
            <ac:spMk id="16" creationId="{CAAB86DF-67C9-C4B2-05FF-ACEF10D0914A}"/>
          </ac:spMkLst>
        </pc:spChg>
        <pc:picChg chg="add mod">
          <ac:chgData name="Tan-Anh-Khoa Ngo" userId="de2719e7-c1a0-420f-abe5-984f3c1263b8" providerId="ADAL" clId="{11A0BD94-942F-4124-A793-21DC53AE21C7}" dt="2024-01-14T17:28:58.126" v="321" actId="14100"/>
          <ac:picMkLst>
            <pc:docMk/>
            <pc:sldMk cId="2031611013" sldId="270"/>
            <ac:picMk id="8" creationId="{84378567-DDCC-2799-D887-C2EE5B774139}"/>
          </ac:picMkLst>
        </pc:picChg>
      </pc:sldChg>
      <pc:sldChg chg="modSp mod">
        <pc:chgData name="Tan-Anh-Khoa Ngo" userId="de2719e7-c1a0-420f-abe5-984f3c1263b8" providerId="ADAL" clId="{11A0BD94-942F-4124-A793-21DC53AE21C7}" dt="2024-01-14T16:45:57.694" v="170"/>
        <pc:sldMkLst>
          <pc:docMk/>
          <pc:sldMk cId="1198247894" sldId="271"/>
        </pc:sldMkLst>
        <pc:spChg chg="mod">
          <ac:chgData name="Tan-Anh-Khoa Ngo" userId="de2719e7-c1a0-420f-abe5-984f3c1263b8" providerId="ADAL" clId="{11A0BD94-942F-4124-A793-21DC53AE21C7}" dt="2024-01-14T16:45:57.694" v="170"/>
          <ac:spMkLst>
            <pc:docMk/>
            <pc:sldMk cId="1198247894" sldId="271"/>
            <ac:spMk id="2" creationId="{40789871-8286-F645-8CB9-6337848C47F6}"/>
          </ac:spMkLst>
        </pc:spChg>
      </pc:sldChg>
      <pc:sldChg chg="addSp delSp modSp mod setBg">
        <pc:chgData name="Tan-Anh-Khoa Ngo" userId="de2719e7-c1a0-420f-abe5-984f3c1263b8" providerId="ADAL" clId="{11A0BD94-942F-4124-A793-21DC53AE21C7}" dt="2024-01-14T17:24:53.626" v="302" actId="26606"/>
        <pc:sldMkLst>
          <pc:docMk/>
          <pc:sldMk cId="3433777062" sldId="273"/>
        </pc:sldMkLst>
        <pc:spChg chg="mod">
          <ac:chgData name="Tan-Anh-Khoa Ngo" userId="de2719e7-c1a0-420f-abe5-984f3c1263b8" providerId="ADAL" clId="{11A0BD94-942F-4124-A793-21DC53AE21C7}" dt="2024-01-14T17:24:53.626" v="302" actId="26606"/>
          <ac:spMkLst>
            <pc:docMk/>
            <pc:sldMk cId="3433777062" sldId="273"/>
            <ac:spMk id="2" creationId="{FD3376C5-426A-4A7B-A410-982A8C3AD5B3}"/>
          </ac:spMkLst>
        </pc:spChg>
        <pc:spChg chg="mod">
          <ac:chgData name="Tan-Anh-Khoa Ngo" userId="de2719e7-c1a0-420f-abe5-984f3c1263b8" providerId="ADAL" clId="{11A0BD94-942F-4124-A793-21DC53AE21C7}" dt="2024-01-14T17:24:53.626" v="302" actId="26606"/>
          <ac:spMkLst>
            <pc:docMk/>
            <pc:sldMk cId="3433777062" sldId="273"/>
            <ac:spMk id="4" creationId="{6FB700F2-713F-4034-8932-67D84F533DE6}"/>
          </ac:spMkLst>
        </pc:spChg>
        <pc:spChg chg="mod">
          <ac:chgData name="Tan-Anh-Khoa Ngo" userId="de2719e7-c1a0-420f-abe5-984f3c1263b8" providerId="ADAL" clId="{11A0BD94-942F-4124-A793-21DC53AE21C7}" dt="2024-01-14T17:24:53.626" v="302" actId="26606"/>
          <ac:spMkLst>
            <pc:docMk/>
            <pc:sldMk cId="3433777062" sldId="273"/>
            <ac:spMk id="5" creationId="{4545C0BA-853A-4588-AEE7-0F2841F3583D}"/>
          </ac:spMkLst>
        </pc:spChg>
        <pc:spChg chg="mod">
          <ac:chgData name="Tan-Anh-Khoa Ngo" userId="de2719e7-c1a0-420f-abe5-984f3c1263b8" providerId="ADAL" clId="{11A0BD94-942F-4124-A793-21DC53AE21C7}" dt="2024-01-14T17:24:53.626" v="302" actId="26606"/>
          <ac:spMkLst>
            <pc:docMk/>
            <pc:sldMk cId="3433777062" sldId="273"/>
            <ac:spMk id="6" creationId="{935BBB62-4BB7-45CC-9C2D-69E2AB78BA89}"/>
          </ac:spMkLst>
        </pc:spChg>
        <pc:spChg chg="add mod">
          <ac:chgData name="Tan-Anh-Khoa Ngo" userId="de2719e7-c1a0-420f-abe5-984f3c1263b8" providerId="ADAL" clId="{11A0BD94-942F-4124-A793-21DC53AE21C7}" dt="2024-01-14T17:24:53.212" v="301"/>
          <ac:spMkLst>
            <pc:docMk/>
            <pc:sldMk cId="3433777062" sldId="273"/>
            <ac:spMk id="7" creationId="{3B05C1D2-9317-510A-30DD-65FE65301666}"/>
          </ac:spMkLst>
        </pc:spChg>
        <pc:spChg chg="add mod">
          <ac:chgData name="Tan-Anh-Khoa Ngo" userId="de2719e7-c1a0-420f-abe5-984f3c1263b8" providerId="ADAL" clId="{11A0BD94-942F-4124-A793-21DC53AE21C7}" dt="2024-01-14T17:24:53.212" v="301"/>
          <ac:spMkLst>
            <pc:docMk/>
            <pc:sldMk cId="3433777062" sldId="273"/>
            <ac:spMk id="8" creationId="{7625CD44-EE50-5886-0C25-224575ECBC03}"/>
          </ac:spMkLst>
        </pc:spChg>
        <pc:grpChg chg="add del mod">
          <ac:chgData name="Tan-Anh-Khoa Ngo" userId="de2719e7-c1a0-420f-abe5-984f3c1263b8" providerId="ADAL" clId="{11A0BD94-942F-4124-A793-21DC53AE21C7}" dt="2024-01-14T17:24:53.212" v="301"/>
          <ac:grpSpMkLst>
            <pc:docMk/>
            <pc:sldMk cId="3433777062" sldId="273"/>
            <ac:grpSpMk id="3" creationId="{A1D5E67C-06D3-362B-D06E-DD30374B37F6}"/>
          </ac:grpSpMkLst>
        </pc:grpChg>
        <pc:graphicFrameChg chg="mod modGraphic">
          <ac:chgData name="Tan-Anh-Khoa Ngo" userId="de2719e7-c1a0-420f-abe5-984f3c1263b8" providerId="ADAL" clId="{11A0BD94-942F-4124-A793-21DC53AE21C7}" dt="2024-01-14T17:24:53.626" v="302" actId="26606"/>
          <ac:graphicFrameMkLst>
            <pc:docMk/>
            <pc:sldMk cId="3433777062" sldId="273"/>
            <ac:graphicFrameMk id="25" creationId="{97CBC97F-A46F-E7BA-7404-28CE7A22AF81}"/>
          </ac:graphicFrameMkLst>
        </pc:graphicFrameChg>
        <pc:picChg chg="mod">
          <ac:chgData name="Tan-Anh-Khoa Ngo" userId="de2719e7-c1a0-420f-abe5-984f3c1263b8" providerId="ADAL" clId="{11A0BD94-942F-4124-A793-21DC53AE21C7}" dt="2024-01-14T17:24:53.626" v="302" actId="26606"/>
          <ac:picMkLst>
            <pc:docMk/>
            <pc:sldMk cId="3433777062" sldId="273"/>
            <ac:picMk id="23" creationId="{FB77A3C7-C063-2970-6178-2F4EC0B23FCA}"/>
          </ac:picMkLst>
        </pc:picChg>
        <pc:cxnChg chg="add del">
          <ac:chgData name="Tan-Anh-Khoa Ngo" userId="de2719e7-c1a0-420f-abe5-984f3c1263b8" providerId="ADAL" clId="{11A0BD94-942F-4124-A793-21DC53AE21C7}" dt="2024-01-14T17:24:53.626" v="302" actId="26606"/>
          <ac:cxnSpMkLst>
            <pc:docMk/>
            <pc:sldMk cId="3433777062" sldId="273"/>
            <ac:cxnSpMk id="30" creationId="{FC23E3B9-5ABF-58B3-E2B0-E9A5DAA90037}"/>
          </ac:cxnSpMkLst>
        </pc:cxnChg>
      </pc:sldChg>
    </pc:docChg>
  </pc:docChgLst>
  <pc:docChgLst>
    <pc:chgData name="Le-Duc-Minh Tran" userId="S::ltra@insa-toulouse.fr::da99be47-f4ca-4443-b363-90488c4aef0c" providerId="AD" clId="Web-{90DD65B0-E5DA-B39D-4B2E-1520C1AF8C65}"/>
    <pc:docChg chg="addSld delSld modSld">
      <pc:chgData name="Le-Duc-Minh Tran" userId="S::ltra@insa-toulouse.fr::da99be47-f4ca-4443-b363-90488c4aef0c" providerId="AD" clId="Web-{90DD65B0-E5DA-B39D-4B2E-1520C1AF8C65}" dt="2024-05-26T21:03:03.745" v="4169" actId="20577"/>
      <pc:docMkLst>
        <pc:docMk/>
      </pc:docMkLst>
      <pc:sldChg chg="addSp delSp modSp delAnim">
        <pc:chgData name="Le-Duc-Minh Tran" userId="S::ltra@insa-toulouse.fr::da99be47-f4ca-4443-b363-90488c4aef0c" providerId="AD" clId="Web-{90DD65B0-E5DA-B39D-4B2E-1520C1AF8C65}" dt="2024-05-26T21:02:33.119" v="4157"/>
        <pc:sldMkLst>
          <pc:docMk/>
          <pc:sldMk cId="2998854734" sldId="269"/>
        </pc:sldMkLst>
        <pc:spChg chg="mod">
          <ac:chgData name="Le-Duc-Minh Tran" userId="S::ltra@insa-toulouse.fr::da99be47-f4ca-4443-b363-90488c4aef0c" providerId="AD" clId="Web-{90DD65B0-E5DA-B39D-4B2E-1520C1AF8C65}" dt="2024-05-26T21:02:26.338" v="4154" actId="20577"/>
          <ac:spMkLst>
            <pc:docMk/>
            <pc:sldMk cId="2998854734" sldId="269"/>
            <ac:spMk id="2" creationId="{2F43B24C-BFB6-A345-2F5C-86433CD06C31}"/>
          </ac:spMkLst>
        </pc:spChg>
        <pc:spChg chg="add del mod">
          <ac:chgData name="Le-Duc-Minh Tran" userId="S::ltra@insa-toulouse.fr::da99be47-f4ca-4443-b363-90488c4aef0c" providerId="AD" clId="Web-{90DD65B0-E5DA-B39D-4B2E-1520C1AF8C65}" dt="2024-05-26T21:02:33.119" v="4157"/>
          <ac:spMkLst>
            <pc:docMk/>
            <pc:sldMk cId="2998854734" sldId="269"/>
            <ac:spMk id="3" creationId="{A3EFE52B-A385-0612-D3E9-98944B3FA8B9}"/>
          </ac:spMkLst>
        </pc:spChg>
        <pc:grpChg chg="del">
          <ac:chgData name="Le-Duc-Minh Tran" userId="S::ltra@insa-toulouse.fr::da99be47-f4ca-4443-b363-90488c4aef0c" providerId="AD" clId="Web-{90DD65B0-E5DA-B39D-4B2E-1520C1AF8C65}" dt="2024-05-26T21:01:48.461" v="4132"/>
          <ac:grpSpMkLst>
            <pc:docMk/>
            <pc:sldMk cId="2998854734" sldId="269"/>
            <ac:grpSpMk id="12" creationId="{B39069CF-DE00-806A-D9DC-7ADDB71339C0}"/>
          </ac:grpSpMkLst>
        </pc:grpChg>
        <pc:picChg chg="del">
          <ac:chgData name="Le-Duc-Minh Tran" userId="S::ltra@insa-toulouse.fr::da99be47-f4ca-4443-b363-90488c4aef0c" providerId="AD" clId="Web-{90DD65B0-E5DA-B39D-4B2E-1520C1AF8C65}" dt="2024-05-26T21:01:48.461" v="4131"/>
          <ac:picMkLst>
            <pc:docMk/>
            <pc:sldMk cId="2998854734" sldId="269"/>
            <ac:picMk id="11" creationId="{198229BF-5F07-F58A-FE39-EDCFF6DC2143}"/>
          </ac:picMkLst>
        </pc:picChg>
      </pc:sldChg>
      <pc:sldChg chg="addSp delSp modSp delAnim">
        <pc:chgData name="Le-Duc-Minh Tran" userId="S::ltra@insa-toulouse.fr::da99be47-f4ca-4443-b363-90488c4aef0c" providerId="AD" clId="Web-{90DD65B0-E5DA-B39D-4B2E-1520C1AF8C65}" dt="2024-05-26T14:49:57.021" v="223" actId="20577"/>
        <pc:sldMkLst>
          <pc:docMk/>
          <pc:sldMk cId="1198247894" sldId="271"/>
        </pc:sldMkLst>
        <pc:spChg chg="mod">
          <ac:chgData name="Le-Duc-Minh Tran" userId="S::ltra@insa-toulouse.fr::da99be47-f4ca-4443-b363-90488c4aef0c" providerId="AD" clId="Web-{90DD65B0-E5DA-B39D-4B2E-1520C1AF8C65}" dt="2024-05-26T14:49:57.021" v="223" actId="20577"/>
          <ac:spMkLst>
            <pc:docMk/>
            <pc:sldMk cId="1198247894" sldId="271"/>
            <ac:spMk id="2" creationId="{40789871-8286-F645-8CB9-6337848C47F6}"/>
          </ac:spMkLst>
        </pc:spChg>
        <pc:spChg chg="del">
          <ac:chgData name="Le-Duc-Minh Tran" userId="S::ltra@insa-toulouse.fr::da99be47-f4ca-4443-b363-90488c4aef0c" providerId="AD" clId="Web-{90DD65B0-E5DA-B39D-4B2E-1520C1AF8C65}" dt="2024-05-26T14:45:19.646" v="136"/>
          <ac:spMkLst>
            <pc:docMk/>
            <pc:sldMk cId="1198247894" sldId="271"/>
            <ac:spMk id="11" creationId="{FA73DCEA-BCFB-0E6E-7B91-32EAAC188C8B}"/>
          </ac:spMkLst>
        </pc:spChg>
        <pc:spChg chg="del">
          <ac:chgData name="Le-Duc-Minh Tran" userId="S::ltra@insa-toulouse.fr::da99be47-f4ca-4443-b363-90488c4aef0c" providerId="AD" clId="Web-{90DD65B0-E5DA-B39D-4B2E-1520C1AF8C65}" dt="2024-05-26T14:45:24.474" v="141"/>
          <ac:spMkLst>
            <pc:docMk/>
            <pc:sldMk cId="1198247894" sldId="271"/>
            <ac:spMk id="13" creationId="{FB9F1A7F-FB76-4A40-0130-512F20ADF5AA}"/>
          </ac:spMkLst>
        </pc:spChg>
        <pc:spChg chg="del">
          <ac:chgData name="Le-Duc-Minh Tran" userId="S::ltra@insa-toulouse.fr::da99be47-f4ca-4443-b363-90488c4aef0c" providerId="AD" clId="Web-{90DD65B0-E5DA-B39D-4B2E-1520C1AF8C65}" dt="2024-05-26T14:45:20.693" v="137"/>
          <ac:spMkLst>
            <pc:docMk/>
            <pc:sldMk cId="1198247894" sldId="271"/>
            <ac:spMk id="15" creationId="{75B7DBF2-BE9E-98D5-DCE9-43772A37F450}"/>
          </ac:spMkLst>
        </pc:spChg>
        <pc:spChg chg="del">
          <ac:chgData name="Le-Duc-Minh Tran" userId="S::ltra@insa-toulouse.fr::da99be47-f4ca-4443-b363-90488c4aef0c" providerId="AD" clId="Web-{90DD65B0-E5DA-B39D-4B2E-1520C1AF8C65}" dt="2024-05-26T14:45:22.209" v="139"/>
          <ac:spMkLst>
            <pc:docMk/>
            <pc:sldMk cId="1198247894" sldId="271"/>
            <ac:spMk id="17" creationId="{73F51CDF-19D7-43F6-3426-2DB326FB4883}"/>
          </ac:spMkLst>
        </pc:spChg>
        <pc:picChg chg="add del mod">
          <ac:chgData name="Le-Duc-Minh Tran" userId="S::ltra@insa-toulouse.fr::da99be47-f4ca-4443-b363-90488c4aef0c" providerId="AD" clId="Web-{90DD65B0-E5DA-B39D-4B2E-1520C1AF8C65}" dt="2024-05-26T14:45:31.756" v="149"/>
          <ac:picMkLst>
            <pc:docMk/>
            <pc:sldMk cId="1198247894" sldId="271"/>
            <ac:picMk id="7" creationId="{149D53C6-0706-70BB-BF53-4FB23F8F763E}"/>
          </ac:picMkLst>
        </pc:picChg>
        <pc:picChg chg="del">
          <ac:chgData name="Le-Duc-Minh Tran" userId="S::ltra@insa-toulouse.fr::da99be47-f4ca-4443-b363-90488c4aef0c" providerId="AD" clId="Web-{90DD65B0-E5DA-B39D-4B2E-1520C1AF8C65}" dt="2024-05-26T14:45:16.052" v="133"/>
          <ac:picMkLst>
            <pc:docMk/>
            <pc:sldMk cId="1198247894" sldId="271"/>
            <ac:picMk id="9" creationId="{98594435-ECD2-9F75-AC30-60E3A2AF5CF6}"/>
          </ac:picMkLst>
        </pc:picChg>
        <pc:picChg chg="del">
          <ac:chgData name="Le-Duc-Minh Tran" userId="S::ltra@insa-toulouse.fr::da99be47-f4ca-4443-b363-90488c4aef0c" providerId="AD" clId="Web-{90DD65B0-E5DA-B39D-4B2E-1520C1AF8C65}" dt="2024-05-26T14:45:12.990" v="132"/>
          <ac:picMkLst>
            <pc:docMk/>
            <pc:sldMk cId="1198247894" sldId="271"/>
            <ac:picMk id="10" creationId="{E33C2A57-61BF-F0F8-27B4-B4161871C5CF}"/>
          </ac:picMkLst>
        </pc:picChg>
        <pc:picChg chg="del">
          <ac:chgData name="Le-Duc-Minh Tran" userId="S::ltra@insa-toulouse.fr::da99be47-f4ca-4443-b363-90488c4aef0c" providerId="AD" clId="Web-{90DD65B0-E5DA-B39D-4B2E-1520C1AF8C65}" dt="2024-05-26T14:45:17.083" v="134"/>
          <ac:picMkLst>
            <pc:docMk/>
            <pc:sldMk cId="1198247894" sldId="271"/>
            <ac:picMk id="12" creationId="{50B88859-635F-7987-CF86-0BDFCD9E8172}"/>
          </ac:picMkLst>
        </pc:picChg>
        <pc:picChg chg="del">
          <ac:chgData name="Le-Duc-Minh Tran" userId="S::ltra@insa-toulouse.fr::da99be47-f4ca-4443-b363-90488c4aef0c" providerId="AD" clId="Web-{90DD65B0-E5DA-B39D-4B2E-1520C1AF8C65}" dt="2024-05-26T14:45:23.115" v="140"/>
          <ac:picMkLst>
            <pc:docMk/>
            <pc:sldMk cId="1198247894" sldId="271"/>
            <ac:picMk id="14" creationId="{C2756C01-1C51-16EE-DE0B-840DCDC70536}"/>
          </ac:picMkLst>
        </pc:picChg>
        <pc:picChg chg="del">
          <ac:chgData name="Le-Duc-Minh Tran" userId="S::ltra@insa-toulouse.fr::da99be47-f4ca-4443-b363-90488c4aef0c" providerId="AD" clId="Web-{90DD65B0-E5DA-B39D-4B2E-1520C1AF8C65}" dt="2024-05-26T14:45:17.177" v="135"/>
          <ac:picMkLst>
            <pc:docMk/>
            <pc:sldMk cId="1198247894" sldId="271"/>
            <ac:picMk id="16" creationId="{665F77A6-1A93-E879-CD89-A4260200F473}"/>
          </ac:picMkLst>
        </pc:picChg>
        <pc:picChg chg="del">
          <ac:chgData name="Le-Duc-Minh Tran" userId="S::ltra@insa-toulouse.fr::da99be47-f4ca-4443-b363-90488c4aef0c" providerId="AD" clId="Web-{90DD65B0-E5DA-B39D-4B2E-1520C1AF8C65}" dt="2024-05-26T14:45:21.490" v="138"/>
          <ac:picMkLst>
            <pc:docMk/>
            <pc:sldMk cId="1198247894" sldId="271"/>
            <ac:picMk id="18" creationId="{0C2853A4-22A1-6DA0-3CE8-73ABCCB84F64}"/>
          </ac:picMkLst>
        </pc:picChg>
        <pc:picChg chg="add del mod">
          <ac:chgData name="Le-Duc-Minh Tran" userId="S::ltra@insa-toulouse.fr::da99be47-f4ca-4443-b363-90488c4aef0c" providerId="AD" clId="Web-{90DD65B0-E5DA-B39D-4B2E-1520C1AF8C65}" dt="2024-05-26T14:45:31.756" v="148"/>
          <ac:picMkLst>
            <pc:docMk/>
            <pc:sldMk cId="1198247894" sldId="271"/>
            <ac:picMk id="20" creationId="{876B9006-20B1-FC5C-5DA3-6B29FBA22E47}"/>
          </ac:picMkLst>
        </pc:picChg>
        <pc:picChg chg="add mod">
          <ac:chgData name="Le-Duc-Minh Tran" userId="S::ltra@insa-toulouse.fr::da99be47-f4ca-4443-b363-90488c4aef0c" providerId="AD" clId="Web-{90DD65B0-E5DA-B39D-4B2E-1520C1AF8C65}" dt="2024-05-26T14:47:28.093" v="173" actId="1076"/>
          <ac:picMkLst>
            <pc:docMk/>
            <pc:sldMk cId="1198247894" sldId="271"/>
            <ac:picMk id="21" creationId="{5CF139A2-D048-7822-FF6B-E42FFD206759}"/>
          </ac:picMkLst>
        </pc:picChg>
        <pc:picChg chg="add del mod">
          <ac:chgData name="Le-Duc-Minh Tran" userId="S::ltra@insa-toulouse.fr::da99be47-f4ca-4443-b363-90488c4aef0c" providerId="AD" clId="Web-{90DD65B0-E5DA-B39D-4B2E-1520C1AF8C65}" dt="2024-05-26T14:46:34.263" v="162"/>
          <ac:picMkLst>
            <pc:docMk/>
            <pc:sldMk cId="1198247894" sldId="271"/>
            <ac:picMk id="22" creationId="{B95A1555-C19D-3F08-EE38-C08A6CEDB1AA}"/>
          </ac:picMkLst>
        </pc:picChg>
      </pc:sldChg>
      <pc:sldChg chg="modSp add del replId">
        <pc:chgData name="Le-Duc-Minh Tran" userId="S::ltra@insa-toulouse.fr::da99be47-f4ca-4443-b363-90488c4aef0c" providerId="AD" clId="Web-{90DD65B0-E5DA-B39D-4B2E-1520C1AF8C65}" dt="2024-05-26T15:29:28.992" v="606"/>
        <pc:sldMkLst>
          <pc:docMk/>
          <pc:sldMk cId="2725052357" sldId="274"/>
        </pc:sldMkLst>
        <pc:picChg chg="mod">
          <ac:chgData name="Le-Duc-Minh Tran" userId="S::ltra@insa-toulouse.fr::da99be47-f4ca-4443-b363-90488c4aef0c" providerId="AD" clId="Web-{90DD65B0-E5DA-B39D-4B2E-1520C1AF8C65}" dt="2024-05-26T15:00:01.951" v="460" actId="1076"/>
          <ac:picMkLst>
            <pc:docMk/>
            <pc:sldMk cId="2725052357" sldId="274"/>
            <ac:picMk id="10" creationId="{E33C2A57-61BF-F0F8-27B4-B4161871C5CF}"/>
          </ac:picMkLst>
        </pc:picChg>
      </pc:sldChg>
      <pc:sldChg chg="addSp delSp modSp add replId addAnim delAnim">
        <pc:chgData name="Le-Duc-Minh Tran" userId="S::ltra@insa-toulouse.fr::da99be47-f4ca-4443-b363-90488c4aef0c" providerId="AD" clId="Web-{90DD65B0-E5DA-B39D-4B2E-1520C1AF8C65}" dt="2024-05-26T15:45:44.984" v="957" actId="1076"/>
        <pc:sldMkLst>
          <pc:docMk/>
          <pc:sldMk cId="1850933395" sldId="275"/>
        </pc:sldMkLst>
        <pc:spChg chg="add del mod">
          <ac:chgData name="Le-Duc-Minh Tran" userId="S::ltra@insa-toulouse.fr::da99be47-f4ca-4443-b363-90488c4aef0c" providerId="AD" clId="Web-{90DD65B0-E5DA-B39D-4B2E-1520C1AF8C65}" dt="2024-05-26T14:39:49.368" v="59"/>
          <ac:spMkLst>
            <pc:docMk/>
            <pc:sldMk cId="1850933395" sldId="275"/>
            <ac:spMk id="3" creationId="{3836737F-B7F7-E1D5-BC1D-B18050C9B252}"/>
          </ac:spMkLst>
        </pc:spChg>
        <pc:spChg chg="mod">
          <ac:chgData name="Le-Duc-Minh Tran" userId="S::ltra@insa-toulouse.fr::da99be47-f4ca-4443-b363-90488c4aef0c" providerId="AD" clId="Web-{90DD65B0-E5DA-B39D-4B2E-1520C1AF8C65}" dt="2024-05-26T14:51:17.180" v="260" actId="20577"/>
          <ac:spMkLst>
            <pc:docMk/>
            <pc:sldMk cId="1850933395" sldId="275"/>
            <ac:spMk id="8" creationId="{72CF76F5-73EE-A124-8CCD-E1BE58E4557C}"/>
          </ac:spMkLst>
        </pc:spChg>
        <pc:spChg chg="del">
          <ac:chgData name="Le-Duc-Minh Tran" userId="S::ltra@insa-toulouse.fr::da99be47-f4ca-4443-b363-90488c4aef0c" providerId="AD" clId="Web-{90DD65B0-E5DA-B39D-4B2E-1520C1AF8C65}" dt="2024-05-26T14:38:39.021" v="10"/>
          <ac:spMkLst>
            <pc:docMk/>
            <pc:sldMk cId="1850933395" sldId="275"/>
            <ac:spMk id="11" creationId="{FA73DCEA-BCFB-0E6E-7B91-32EAAC188C8B}"/>
          </ac:spMkLst>
        </pc:spChg>
        <pc:spChg chg="mod">
          <ac:chgData name="Le-Duc-Minh Tran" userId="S::ltra@insa-toulouse.fr::da99be47-f4ca-4443-b363-90488c4aef0c" providerId="AD" clId="Web-{90DD65B0-E5DA-B39D-4B2E-1520C1AF8C65}" dt="2024-05-26T15:45:44.984" v="957" actId="1076"/>
          <ac:spMkLst>
            <pc:docMk/>
            <pc:sldMk cId="1850933395" sldId="275"/>
            <ac:spMk id="13" creationId="{FB9F1A7F-FB76-4A40-0130-512F20ADF5AA}"/>
          </ac:spMkLst>
        </pc:spChg>
        <pc:spChg chg="del">
          <ac:chgData name="Le-Duc-Minh Tran" userId="S::ltra@insa-toulouse.fr::da99be47-f4ca-4443-b363-90488c4aef0c" providerId="AD" clId="Web-{90DD65B0-E5DA-B39D-4B2E-1520C1AF8C65}" dt="2024-05-26T14:38:42.412" v="12"/>
          <ac:spMkLst>
            <pc:docMk/>
            <pc:sldMk cId="1850933395" sldId="275"/>
            <ac:spMk id="15" creationId="{75B7DBF2-BE9E-98D5-DCE9-43772A37F450}"/>
          </ac:spMkLst>
        </pc:spChg>
        <pc:spChg chg="del">
          <ac:chgData name="Le-Duc-Minh Tran" userId="S::ltra@insa-toulouse.fr::da99be47-f4ca-4443-b363-90488c4aef0c" providerId="AD" clId="Web-{90DD65B0-E5DA-B39D-4B2E-1520C1AF8C65}" dt="2024-05-26T14:38:43.897" v="13"/>
          <ac:spMkLst>
            <pc:docMk/>
            <pc:sldMk cId="1850933395" sldId="275"/>
            <ac:spMk id="17" creationId="{73F51CDF-19D7-43F6-3426-2DB326FB4883}"/>
          </ac:spMkLst>
        </pc:spChg>
        <pc:spChg chg="add mod">
          <ac:chgData name="Le-Duc-Minh Tran" userId="S::ltra@insa-toulouse.fr::da99be47-f4ca-4443-b363-90488c4aef0c" providerId="AD" clId="Web-{90DD65B0-E5DA-B39D-4B2E-1520C1AF8C65}" dt="2024-05-26T14:52:20.058" v="319" actId="20577"/>
          <ac:spMkLst>
            <pc:docMk/>
            <pc:sldMk cId="1850933395" sldId="275"/>
            <ac:spMk id="23" creationId="{64A828ED-C6D2-C57D-1758-04880C927BA7}"/>
          </ac:spMkLst>
        </pc:spChg>
        <pc:spChg chg="add mod">
          <ac:chgData name="Le-Duc-Minh Tran" userId="S::ltra@insa-toulouse.fr::da99be47-f4ca-4443-b363-90488c4aef0c" providerId="AD" clId="Web-{90DD65B0-E5DA-B39D-4B2E-1520C1AF8C65}" dt="2024-05-26T15:45:38.671" v="956" actId="1076"/>
          <ac:spMkLst>
            <pc:docMk/>
            <pc:sldMk cId="1850933395" sldId="275"/>
            <ac:spMk id="24" creationId="{D2460B4C-074A-5F83-AE97-C052C52A1187}"/>
          </ac:spMkLst>
        </pc:spChg>
        <pc:picChg chg="add del mod">
          <ac:chgData name="Le-Duc-Minh Tran" userId="S::ltra@insa-toulouse.fr::da99be47-f4ca-4443-b363-90488c4aef0c" providerId="AD" clId="Web-{90DD65B0-E5DA-B39D-4B2E-1520C1AF8C65}" dt="2024-05-26T14:40:00.400" v="65"/>
          <ac:picMkLst>
            <pc:docMk/>
            <pc:sldMk cId="1850933395" sldId="275"/>
            <ac:picMk id="7" creationId="{CAA5CF36-70CB-11B4-1CA9-57C9EE3B0519}"/>
          </ac:picMkLst>
        </pc:picChg>
        <pc:picChg chg="add del">
          <ac:chgData name="Le-Duc-Minh Tran" userId="S::ltra@insa-toulouse.fr::da99be47-f4ca-4443-b363-90488c4aef0c" providerId="AD" clId="Web-{90DD65B0-E5DA-B39D-4B2E-1520C1AF8C65}" dt="2024-05-26T14:38:20.455" v="5"/>
          <ac:picMkLst>
            <pc:docMk/>
            <pc:sldMk cId="1850933395" sldId="275"/>
            <ac:picMk id="9" creationId="{98594435-ECD2-9F75-AC30-60E3A2AF5CF6}"/>
          </ac:picMkLst>
        </pc:picChg>
        <pc:picChg chg="del">
          <ac:chgData name="Le-Duc-Minh Tran" userId="S::ltra@insa-toulouse.fr::da99be47-f4ca-4443-b363-90488c4aef0c" providerId="AD" clId="Web-{90DD65B0-E5DA-B39D-4B2E-1520C1AF8C65}" dt="2024-05-26T14:38:11.970" v="2"/>
          <ac:picMkLst>
            <pc:docMk/>
            <pc:sldMk cId="1850933395" sldId="275"/>
            <ac:picMk id="10" creationId="{E33C2A57-61BF-F0F8-27B4-B4161871C5CF}"/>
          </ac:picMkLst>
        </pc:picChg>
        <pc:picChg chg="del">
          <ac:chgData name="Le-Duc-Minh Tran" userId="S::ltra@insa-toulouse.fr::da99be47-f4ca-4443-b363-90488c4aef0c" providerId="AD" clId="Web-{90DD65B0-E5DA-B39D-4B2E-1520C1AF8C65}" dt="2024-05-26T14:38:36.490" v="7"/>
          <ac:picMkLst>
            <pc:docMk/>
            <pc:sldMk cId="1850933395" sldId="275"/>
            <ac:picMk id="12" creationId="{50B88859-635F-7987-CF86-0BDFCD9E8172}"/>
          </ac:picMkLst>
        </pc:picChg>
        <pc:picChg chg="del">
          <ac:chgData name="Le-Duc-Minh Tran" userId="S::ltra@insa-toulouse.fr::da99be47-f4ca-4443-b363-90488c4aef0c" providerId="AD" clId="Web-{90DD65B0-E5DA-B39D-4B2E-1520C1AF8C65}" dt="2024-05-26T14:38:36.834" v="8"/>
          <ac:picMkLst>
            <pc:docMk/>
            <pc:sldMk cId="1850933395" sldId="275"/>
            <ac:picMk id="14" creationId="{C2756C01-1C51-16EE-DE0B-840DCDC70536}"/>
          </ac:picMkLst>
        </pc:picChg>
        <pc:picChg chg="del">
          <ac:chgData name="Le-Duc-Minh Tran" userId="S::ltra@insa-toulouse.fr::da99be47-f4ca-4443-b363-90488c4aef0c" providerId="AD" clId="Web-{90DD65B0-E5DA-B39D-4B2E-1520C1AF8C65}" dt="2024-05-26T14:38:36.193" v="6"/>
          <ac:picMkLst>
            <pc:docMk/>
            <pc:sldMk cId="1850933395" sldId="275"/>
            <ac:picMk id="16" creationId="{665F77A6-1A93-E879-CD89-A4260200F473}"/>
          </ac:picMkLst>
        </pc:picChg>
        <pc:picChg chg="del">
          <ac:chgData name="Le-Duc-Minh Tran" userId="S::ltra@insa-toulouse.fr::da99be47-f4ca-4443-b363-90488c4aef0c" providerId="AD" clId="Web-{90DD65B0-E5DA-B39D-4B2E-1520C1AF8C65}" dt="2024-05-26T14:38:37.475" v="9"/>
          <ac:picMkLst>
            <pc:docMk/>
            <pc:sldMk cId="1850933395" sldId="275"/>
            <ac:picMk id="18" creationId="{0C2853A4-22A1-6DA0-3CE8-73ABCCB84F64}"/>
          </ac:picMkLst>
        </pc:picChg>
        <pc:picChg chg="add del mod">
          <ac:chgData name="Le-Duc-Minh Tran" userId="S::ltra@insa-toulouse.fr::da99be47-f4ca-4443-b363-90488c4aef0c" providerId="AD" clId="Web-{90DD65B0-E5DA-B39D-4B2E-1520C1AF8C65}" dt="2024-05-26T14:40:00.400" v="64"/>
          <ac:picMkLst>
            <pc:docMk/>
            <pc:sldMk cId="1850933395" sldId="275"/>
            <ac:picMk id="19" creationId="{09AB5C0F-79CE-E5FF-B332-162CA6AB8BD4}"/>
          </ac:picMkLst>
        </pc:picChg>
        <pc:picChg chg="add del mod">
          <ac:chgData name="Le-Duc-Minh Tran" userId="S::ltra@insa-toulouse.fr::da99be47-f4ca-4443-b363-90488c4aef0c" providerId="AD" clId="Web-{90DD65B0-E5DA-B39D-4B2E-1520C1AF8C65}" dt="2024-05-26T14:50:38.179" v="233"/>
          <ac:picMkLst>
            <pc:docMk/>
            <pc:sldMk cId="1850933395" sldId="275"/>
            <ac:picMk id="20" creationId="{382CA2BF-D08A-1FD1-E8BE-DD7540E75944}"/>
          </ac:picMkLst>
        </pc:picChg>
        <pc:picChg chg="add mod">
          <ac:chgData name="Le-Duc-Minh Tran" userId="S::ltra@insa-toulouse.fr::da99be47-f4ca-4443-b363-90488c4aef0c" providerId="AD" clId="Web-{90DD65B0-E5DA-B39D-4B2E-1520C1AF8C65}" dt="2024-05-26T15:45:35.311" v="955" actId="1076"/>
          <ac:picMkLst>
            <pc:docMk/>
            <pc:sldMk cId="1850933395" sldId="275"/>
            <ac:picMk id="21" creationId="{A234F1B1-7013-F89B-2692-FFEA9AE5B836}"/>
          </ac:picMkLst>
        </pc:picChg>
      </pc:sldChg>
      <pc:sldChg chg="addSp delSp modSp add replId addAnim delAnim">
        <pc:chgData name="Le-Duc-Minh Tran" userId="S::ltra@insa-toulouse.fr::da99be47-f4ca-4443-b363-90488c4aef0c" providerId="AD" clId="Web-{90DD65B0-E5DA-B39D-4B2E-1520C1AF8C65}" dt="2024-05-26T15:27:37.644" v="603"/>
        <pc:sldMkLst>
          <pc:docMk/>
          <pc:sldMk cId="3462390189" sldId="276"/>
        </pc:sldMkLst>
        <pc:spChg chg="mod">
          <ac:chgData name="Le-Duc-Minh Tran" userId="S::ltra@insa-toulouse.fr::da99be47-f4ca-4443-b363-90488c4aef0c" providerId="AD" clId="Web-{90DD65B0-E5DA-B39D-4B2E-1520C1AF8C65}" dt="2024-05-26T14:50:29.991" v="231" actId="20577"/>
          <ac:spMkLst>
            <pc:docMk/>
            <pc:sldMk cId="3462390189" sldId="276"/>
            <ac:spMk id="2" creationId="{40789871-8286-F645-8CB9-6337848C47F6}"/>
          </ac:spMkLst>
        </pc:spChg>
        <pc:spChg chg="add mod">
          <ac:chgData name="Le-Duc-Minh Tran" userId="S::ltra@insa-toulouse.fr::da99be47-f4ca-4443-b363-90488c4aef0c" providerId="AD" clId="Web-{90DD65B0-E5DA-B39D-4B2E-1520C1AF8C65}" dt="2024-05-26T14:42:45.703" v="109" actId="1076"/>
          <ac:spMkLst>
            <pc:docMk/>
            <pc:sldMk cId="3462390189" sldId="276"/>
            <ac:spMk id="7" creationId="{A6965994-4ED4-C340-E6F1-56865983598A}"/>
          </ac:spMkLst>
        </pc:spChg>
        <pc:spChg chg="add del mod">
          <ac:chgData name="Le-Duc-Minh Tran" userId="S::ltra@insa-toulouse.fr::da99be47-f4ca-4443-b363-90488c4aef0c" providerId="AD" clId="Web-{90DD65B0-E5DA-B39D-4B2E-1520C1AF8C65}" dt="2024-05-26T14:41:54.623" v="99"/>
          <ac:spMkLst>
            <pc:docMk/>
            <pc:sldMk cId="3462390189" sldId="276"/>
            <ac:spMk id="11" creationId="{FA73DCEA-BCFB-0E6E-7B91-32EAAC188C8B}"/>
          </ac:spMkLst>
        </pc:spChg>
        <pc:spChg chg="add del mod">
          <ac:chgData name="Le-Duc-Minh Tran" userId="S::ltra@insa-toulouse.fr::da99be47-f4ca-4443-b363-90488c4aef0c" providerId="AD" clId="Web-{90DD65B0-E5DA-B39D-4B2E-1520C1AF8C65}" dt="2024-05-26T14:41:27.184" v="91"/>
          <ac:spMkLst>
            <pc:docMk/>
            <pc:sldMk cId="3462390189" sldId="276"/>
            <ac:spMk id="13" creationId="{FB9F1A7F-FB76-4A40-0130-512F20ADF5AA}"/>
          </ac:spMkLst>
        </pc:spChg>
        <pc:spChg chg="add del mod">
          <ac:chgData name="Le-Duc-Minh Tran" userId="S::ltra@insa-toulouse.fr::da99be47-f4ca-4443-b363-90488c4aef0c" providerId="AD" clId="Web-{90DD65B0-E5DA-B39D-4B2E-1520C1AF8C65}" dt="2024-05-26T14:41:57.592" v="102"/>
          <ac:spMkLst>
            <pc:docMk/>
            <pc:sldMk cId="3462390189" sldId="276"/>
            <ac:spMk id="15" creationId="{75B7DBF2-BE9E-98D5-DCE9-43772A37F450}"/>
          </ac:spMkLst>
        </pc:spChg>
        <pc:spChg chg="mod">
          <ac:chgData name="Le-Duc-Minh Tran" userId="S::ltra@insa-toulouse.fr::da99be47-f4ca-4443-b363-90488c4aef0c" providerId="AD" clId="Web-{90DD65B0-E5DA-B39D-4B2E-1520C1AF8C65}" dt="2024-05-26T14:42:35.359" v="107" actId="1076"/>
          <ac:spMkLst>
            <pc:docMk/>
            <pc:sldMk cId="3462390189" sldId="276"/>
            <ac:spMk id="17" creationId="{73F51CDF-19D7-43F6-3426-2DB326FB4883}"/>
          </ac:spMkLst>
        </pc:spChg>
        <pc:picChg chg="del">
          <ac:chgData name="Le-Duc-Minh Tran" userId="S::ltra@insa-toulouse.fr::da99be47-f4ca-4443-b363-90488c4aef0c" providerId="AD" clId="Web-{90DD65B0-E5DA-B39D-4B2E-1520C1AF8C65}" dt="2024-05-26T14:40:49.745" v="74"/>
          <ac:picMkLst>
            <pc:docMk/>
            <pc:sldMk cId="3462390189" sldId="276"/>
            <ac:picMk id="9" creationId="{98594435-ECD2-9F75-AC30-60E3A2AF5CF6}"/>
          </ac:picMkLst>
        </pc:picChg>
        <pc:picChg chg="mod ord">
          <ac:chgData name="Le-Duc-Minh Tran" userId="S::ltra@insa-toulouse.fr::da99be47-f4ca-4443-b363-90488c4aef0c" providerId="AD" clId="Web-{90DD65B0-E5DA-B39D-4B2E-1520C1AF8C65}" dt="2024-05-26T14:42:30.608" v="106"/>
          <ac:picMkLst>
            <pc:docMk/>
            <pc:sldMk cId="3462390189" sldId="276"/>
            <ac:picMk id="10" creationId="{E33C2A57-61BF-F0F8-27B4-B4161871C5CF}"/>
          </ac:picMkLst>
        </pc:picChg>
        <pc:picChg chg="del">
          <ac:chgData name="Le-Duc-Minh Tran" userId="S::ltra@insa-toulouse.fr::da99be47-f4ca-4443-b363-90488c4aef0c" providerId="AD" clId="Web-{90DD65B0-E5DA-B39D-4B2E-1520C1AF8C65}" dt="2024-05-26T14:41:01.527" v="78"/>
          <ac:picMkLst>
            <pc:docMk/>
            <pc:sldMk cId="3462390189" sldId="276"/>
            <ac:picMk id="12" creationId="{50B88859-635F-7987-CF86-0BDFCD9E8172}"/>
          </ac:picMkLst>
        </pc:picChg>
        <pc:picChg chg="add del">
          <ac:chgData name="Le-Duc-Minh Tran" userId="S::ltra@insa-toulouse.fr::da99be47-f4ca-4443-b363-90488c4aef0c" providerId="AD" clId="Web-{90DD65B0-E5DA-B39D-4B2E-1520C1AF8C65}" dt="2024-05-26T14:41:22.356" v="89"/>
          <ac:picMkLst>
            <pc:docMk/>
            <pc:sldMk cId="3462390189" sldId="276"/>
            <ac:picMk id="14" creationId="{C2756C01-1C51-16EE-DE0B-840DCDC70536}"/>
          </ac:picMkLst>
        </pc:picChg>
        <pc:picChg chg="del">
          <ac:chgData name="Le-Duc-Minh Tran" userId="S::ltra@insa-toulouse.fr::da99be47-f4ca-4443-b363-90488c4aef0c" providerId="AD" clId="Web-{90DD65B0-E5DA-B39D-4B2E-1520C1AF8C65}" dt="2024-05-26T14:41:01.183" v="77"/>
          <ac:picMkLst>
            <pc:docMk/>
            <pc:sldMk cId="3462390189" sldId="276"/>
            <ac:picMk id="16" creationId="{665F77A6-1A93-E879-CD89-A4260200F473}"/>
          </ac:picMkLst>
        </pc:picChg>
        <pc:picChg chg="add del">
          <ac:chgData name="Le-Duc-Minh Tran" userId="S::ltra@insa-toulouse.fr::da99be47-f4ca-4443-b363-90488c4aef0c" providerId="AD" clId="Web-{90DD65B0-E5DA-B39D-4B2E-1520C1AF8C65}" dt="2024-05-26T14:41:27.700" v="92"/>
          <ac:picMkLst>
            <pc:docMk/>
            <pc:sldMk cId="3462390189" sldId="276"/>
            <ac:picMk id="18" creationId="{0C2853A4-22A1-6DA0-3CE8-73ABCCB84F64}"/>
          </ac:picMkLst>
        </pc:picChg>
        <pc:picChg chg="add del mod">
          <ac:chgData name="Le-Duc-Minh Tran" userId="S::ltra@insa-toulouse.fr::da99be47-f4ca-4443-b363-90488c4aef0c" providerId="AD" clId="Web-{90DD65B0-E5DA-B39D-4B2E-1520C1AF8C65}" dt="2024-05-26T14:43:23.579" v="117"/>
          <ac:picMkLst>
            <pc:docMk/>
            <pc:sldMk cId="3462390189" sldId="276"/>
            <ac:picMk id="19" creationId="{8FF182DD-8A6F-FDA7-3D44-89E994EA880A}"/>
          </ac:picMkLst>
        </pc:picChg>
        <pc:picChg chg="add del mod">
          <ac:chgData name="Le-Duc-Minh Tran" userId="S::ltra@insa-toulouse.fr::da99be47-f4ca-4443-b363-90488c4aef0c" providerId="AD" clId="Web-{90DD65B0-E5DA-B39D-4B2E-1520C1AF8C65}" dt="2024-05-26T14:43:23.579" v="116"/>
          <ac:picMkLst>
            <pc:docMk/>
            <pc:sldMk cId="3462390189" sldId="276"/>
            <ac:picMk id="20" creationId="{5CF67673-0BFF-AFA4-92FD-C90D391C5190}"/>
          </ac:picMkLst>
        </pc:picChg>
        <pc:picChg chg="add del mod">
          <ac:chgData name="Le-Duc-Minh Tran" userId="S::ltra@insa-toulouse.fr::da99be47-f4ca-4443-b363-90488c4aef0c" providerId="AD" clId="Web-{90DD65B0-E5DA-B39D-4B2E-1520C1AF8C65}" dt="2024-05-26T14:43:23.579" v="115"/>
          <ac:picMkLst>
            <pc:docMk/>
            <pc:sldMk cId="3462390189" sldId="276"/>
            <ac:picMk id="21" creationId="{9931423E-BAF6-FA68-67EE-8CCDADF01BAD}"/>
          </ac:picMkLst>
        </pc:picChg>
        <pc:picChg chg="add del mod">
          <ac:chgData name="Le-Duc-Minh Tran" userId="S::ltra@insa-toulouse.fr::da99be47-f4ca-4443-b363-90488c4aef0c" providerId="AD" clId="Web-{90DD65B0-E5DA-B39D-4B2E-1520C1AF8C65}" dt="2024-05-26T14:43:23.579" v="114"/>
          <ac:picMkLst>
            <pc:docMk/>
            <pc:sldMk cId="3462390189" sldId="276"/>
            <ac:picMk id="22" creationId="{073715D1-8656-E0F0-3B41-9511BF0694B8}"/>
          </ac:picMkLst>
        </pc:picChg>
      </pc:sldChg>
      <pc:sldChg chg="addSp delSp modSp add del replId delAnim">
        <pc:chgData name="Le-Duc-Minh Tran" userId="S::ltra@insa-toulouse.fr::da99be47-f4ca-4443-b363-90488c4aef0c" providerId="AD" clId="Web-{90DD65B0-E5DA-B39D-4B2E-1520C1AF8C65}" dt="2024-05-26T14:47:58.516" v="176"/>
        <pc:sldMkLst>
          <pc:docMk/>
          <pc:sldMk cId="1733199434" sldId="277"/>
        </pc:sldMkLst>
        <pc:spChg chg="del">
          <ac:chgData name="Le-Duc-Minh Tran" userId="S::ltra@insa-toulouse.fr::da99be47-f4ca-4443-b363-90488c4aef0c" providerId="AD" clId="Web-{90DD65B0-E5DA-B39D-4B2E-1520C1AF8C65}" dt="2024-05-26T14:44:05.612" v="121"/>
          <ac:spMkLst>
            <pc:docMk/>
            <pc:sldMk cId="1733199434" sldId="277"/>
            <ac:spMk id="7" creationId="{A6965994-4ED4-C340-E6F1-56865983598A}"/>
          </ac:spMkLst>
        </pc:spChg>
        <pc:spChg chg="del">
          <ac:chgData name="Le-Duc-Minh Tran" userId="S::ltra@insa-toulouse.fr::da99be47-f4ca-4443-b363-90488c4aef0c" providerId="AD" clId="Web-{90DD65B0-E5DA-B39D-4B2E-1520C1AF8C65}" dt="2024-05-26T14:44:05.065" v="120"/>
          <ac:spMkLst>
            <pc:docMk/>
            <pc:sldMk cId="1733199434" sldId="277"/>
            <ac:spMk id="17" creationId="{73F51CDF-19D7-43F6-3426-2DB326FB4883}"/>
          </ac:spMkLst>
        </pc:spChg>
        <pc:picChg chg="add mod">
          <ac:chgData name="Le-Duc-Minh Tran" userId="S::ltra@insa-toulouse.fr::da99be47-f4ca-4443-b363-90488c4aef0c" providerId="AD" clId="Web-{90DD65B0-E5DA-B39D-4B2E-1520C1AF8C65}" dt="2024-05-26T14:44:43.270" v="130" actId="1076"/>
          <ac:picMkLst>
            <pc:docMk/>
            <pc:sldMk cId="1733199434" sldId="277"/>
            <ac:picMk id="3" creationId="{D4940396-4BA8-8672-9A40-6BA360426BC1}"/>
          </ac:picMkLst>
        </pc:picChg>
        <pc:picChg chg="add mod">
          <ac:chgData name="Le-Duc-Minh Tran" userId="S::ltra@insa-toulouse.fr::da99be47-f4ca-4443-b363-90488c4aef0c" providerId="AD" clId="Web-{90DD65B0-E5DA-B39D-4B2E-1520C1AF8C65}" dt="2024-05-26T14:44:43.317" v="131" actId="1076"/>
          <ac:picMkLst>
            <pc:docMk/>
            <pc:sldMk cId="1733199434" sldId="277"/>
            <ac:picMk id="9" creationId="{46A3A1EF-D460-DE05-8601-C70BDF91F1E5}"/>
          </ac:picMkLst>
        </pc:picChg>
        <pc:picChg chg="del">
          <ac:chgData name="Le-Duc-Minh Tran" userId="S::ltra@insa-toulouse.fr::da99be47-f4ca-4443-b363-90488c4aef0c" providerId="AD" clId="Web-{90DD65B0-E5DA-B39D-4B2E-1520C1AF8C65}" dt="2024-05-26T14:44:03.018" v="119"/>
          <ac:picMkLst>
            <pc:docMk/>
            <pc:sldMk cId="1733199434" sldId="277"/>
            <ac:picMk id="10" creationId="{E33C2A57-61BF-F0F8-27B4-B4161871C5CF}"/>
          </ac:picMkLst>
        </pc:picChg>
      </pc:sldChg>
      <pc:sldChg chg="addSp delSp modSp add replId">
        <pc:chgData name="Le-Duc-Minh Tran" userId="S::ltra@insa-toulouse.fr::da99be47-f4ca-4443-b363-90488c4aef0c" providerId="AD" clId="Web-{90DD65B0-E5DA-B39D-4B2E-1520C1AF8C65}" dt="2024-05-26T14:50:00.755" v="225" actId="20577"/>
        <pc:sldMkLst>
          <pc:docMk/>
          <pc:sldMk cId="692091629" sldId="278"/>
        </pc:sldMkLst>
        <pc:spChg chg="mod">
          <ac:chgData name="Le-Duc-Minh Tran" userId="S::ltra@insa-toulouse.fr::da99be47-f4ca-4443-b363-90488c4aef0c" providerId="AD" clId="Web-{90DD65B0-E5DA-B39D-4B2E-1520C1AF8C65}" dt="2024-05-26T14:50:00.755" v="225" actId="20577"/>
          <ac:spMkLst>
            <pc:docMk/>
            <pc:sldMk cId="692091629" sldId="278"/>
            <ac:spMk id="2" creationId="{40789871-8286-F645-8CB9-6337848C47F6}"/>
          </ac:spMkLst>
        </pc:spChg>
        <pc:picChg chg="add mod">
          <ac:chgData name="Le-Duc-Minh Tran" userId="S::ltra@insa-toulouse.fr::da99be47-f4ca-4443-b363-90488c4aef0c" providerId="AD" clId="Web-{90DD65B0-E5DA-B39D-4B2E-1520C1AF8C65}" dt="2024-05-26T14:47:44.609" v="175" actId="1076"/>
          <ac:picMkLst>
            <pc:docMk/>
            <pc:sldMk cId="692091629" sldId="278"/>
            <ac:picMk id="3" creationId="{04B9D805-3F8E-2348-DB48-C66AD3E14F64}"/>
          </ac:picMkLst>
        </pc:picChg>
        <pc:picChg chg="del">
          <ac:chgData name="Le-Duc-Minh Tran" userId="S::ltra@insa-toulouse.fr::da99be47-f4ca-4443-b363-90488c4aef0c" providerId="AD" clId="Web-{90DD65B0-E5DA-B39D-4B2E-1520C1AF8C65}" dt="2024-05-26T14:46:37.294" v="163"/>
          <ac:picMkLst>
            <pc:docMk/>
            <pc:sldMk cId="692091629" sldId="278"/>
            <ac:picMk id="21" creationId="{5CF139A2-D048-7822-FF6B-E42FFD206759}"/>
          </ac:picMkLst>
        </pc:picChg>
        <pc:picChg chg="mod">
          <ac:chgData name="Le-Duc-Minh Tran" userId="S::ltra@insa-toulouse.fr::da99be47-f4ca-4443-b363-90488c4aef0c" providerId="AD" clId="Web-{90DD65B0-E5DA-B39D-4B2E-1520C1AF8C65}" dt="2024-05-26T14:47:40.375" v="174" actId="1076"/>
          <ac:picMkLst>
            <pc:docMk/>
            <pc:sldMk cId="692091629" sldId="278"/>
            <ac:picMk id="22" creationId="{B95A1555-C19D-3F08-EE38-C08A6CEDB1AA}"/>
          </ac:picMkLst>
        </pc:picChg>
      </pc:sldChg>
      <pc:sldChg chg="addSp delSp modSp add replId delAnim">
        <pc:chgData name="Le-Duc-Minh Tran" userId="S::ltra@insa-toulouse.fr::da99be47-f4ca-4443-b363-90488c4aef0c" providerId="AD" clId="Web-{90DD65B0-E5DA-B39D-4B2E-1520C1AF8C65}" dt="2024-05-26T15:27:16.674" v="596"/>
        <pc:sldMkLst>
          <pc:docMk/>
          <pc:sldMk cId="2067902239" sldId="279"/>
        </pc:sldMkLst>
        <pc:spChg chg="del mod">
          <ac:chgData name="Le-Duc-Minh Tran" userId="S::ltra@insa-toulouse.fr::da99be47-f4ca-4443-b363-90488c4aef0c" providerId="AD" clId="Web-{90DD65B0-E5DA-B39D-4B2E-1520C1AF8C65}" dt="2024-05-26T14:55:21.487" v="396"/>
          <ac:spMkLst>
            <pc:docMk/>
            <pc:sldMk cId="2067902239" sldId="279"/>
            <ac:spMk id="13" creationId="{FB9F1A7F-FB76-4A40-0130-512F20ADF5AA}"/>
          </ac:spMkLst>
        </pc:spChg>
        <pc:spChg chg="mod">
          <ac:chgData name="Le-Duc-Minh Tran" userId="S::ltra@insa-toulouse.fr::da99be47-f4ca-4443-b363-90488c4aef0c" providerId="AD" clId="Web-{90DD65B0-E5DA-B39D-4B2E-1520C1AF8C65}" dt="2024-05-26T14:59:23.247" v="456" actId="20577"/>
          <ac:spMkLst>
            <pc:docMk/>
            <pc:sldMk cId="2067902239" sldId="279"/>
            <ac:spMk id="23" creationId="{64A828ED-C6D2-C57D-1758-04880C927BA7}"/>
          </ac:spMkLst>
        </pc:spChg>
        <pc:picChg chg="add mod">
          <ac:chgData name="Le-Duc-Minh Tran" userId="S::ltra@insa-toulouse.fr::da99be47-f4ca-4443-b363-90488c4aef0c" providerId="AD" clId="Web-{90DD65B0-E5DA-B39D-4B2E-1520C1AF8C65}" dt="2024-05-26T14:55:32.378" v="399" actId="14100"/>
          <ac:picMkLst>
            <pc:docMk/>
            <pc:sldMk cId="2067902239" sldId="279"/>
            <ac:picMk id="7" creationId="{DDBDFA32-85D9-CCEB-582D-BEF1FACDA6C3}"/>
          </ac:picMkLst>
        </pc:picChg>
        <pc:picChg chg="add del mod">
          <ac:chgData name="Le-Duc-Minh Tran" userId="S::ltra@insa-toulouse.fr::da99be47-f4ca-4443-b363-90488c4aef0c" providerId="AD" clId="Web-{90DD65B0-E5DA-B39D-4B2E-1520C1AF8C65}" dt="2024-05-26T14:55:19.143" v="394"/>
          <ac:picMkLst>
            <pc:docMk/>
            <pc:sldMk cId="2067902239" sldId="279"/>
            <ac:picMk id="9" creationId="{36723FE2-C249-4659-0EED-EC2F613FF4EE}"/>
          </ac:picMkLst>
        </pc:picChg>
        <pc:picChg chg="add del mod">
          <ac:chgData name="Le-Duc-Minh Tran" userId="S::ltra@insa-toulouse.fr::da99be47-f4ca-4443-b363-90488c4aef0c" providerId="AD" clId="Web-{90DD65B0-E5DA-B39D-4B2E-1520C1AF8C65}" dt="2024-05-26T14:55:18.628" v="393"/>
          <ac:picMkLst>
            <pc:docMk/>
            <pc:sldMk cId="2067902239" sldId="279"/>
            <ac:picMk id="10" creationId="{A53481D0-40A5-7F3C-F846-DC820B16EAD1}"/>
          </ac:picMkLst>
        </pc:picChg>
        <pc:picChg chg="add mod">
          <ac:chgData name="Le-Duc-Minh Tran" userId="S::ltra@insa-toulouse.fr::da99be47-f4ca-4443-b363-90488c4aef0c" providerId="AD" clId="Web-{90DD65B0-E5DA-B39D-4B2E-1520C1AF8C65}" dt="2024-05-26T14:55:24.815" v="398" actId="1076"/>
          <ac:picMkLst>
            <pc:docMk/>
            <pc:sldMk cId="2067902239" sldId="279"/>
            <ac:picMk id="11" creationId="{AAA484E6-5E8A-81CC-B139-D81B9E6C36E4}"/>
          </ac:picMkLst>
        </pc:picChg>
        <pc:picChg chg="del">
          <ac:chgData name="Le-Duc-Minh Tran" userId="S::ltra@insa-toulouse.fr::da99be47-f4ca-4443-b363-90488c4aef0c" providerId="AD" clId="Web-{90DD65B0-E5DA-B39D-4B2E-1520C1AF8C65}" dt="2024-05-26T14:54:46.611" v="380"/>
          <ac:picMkLst>
            <pc:docMk/>
            <pc:sldMk cId="2067902239" sldId="279"/>
            <ac:picMk id="21" creationId="{A234F1B1-7013-F89B-2692-FFEA9AE5B836}"/>
          </ac:picMkLst>
        </pc:picChg>
      </pc:sldChg>
      <pc:sldChg chg="addSp delSp modSp add replId delAnim">
        <pc:chgData name="Le-Duc-Minh Tran" userId="S::ltra@insa-toulouse.fr::da99be47-f4ca-4443-b363-90488c4aef0c" providerId="AD" clId="Web-{90DD65B0-E5DA-B39D-4B2E-1520C1AF8C65}" dt="2024-05-26T15:27:13.158" v="595"/>
        <pc:sldMkLst>
          <pc:docMk/>
          <pc:sldMk cId="3413715127" sldId="280"/>
        </pc:sldMkLst>
        <pc:spChg chg="mod">
          <ac:chgData name="Le-Duc-Minh Tran" userId="S::ltra@insa-toulouse.fr::da99be47-f4ca-4443-b363-90488c4aef0c" providerId="AD" clId="Web-{90DD65B0-E5DA-B39D-4B2E-1520C1AF8C65}" dt="2024-05-26T14:59:17.293" v="455" actId="20577"/>
          <ac:spMkLst>
            <pc:docMk/>
            <pc:sldMk cId="3413715127" sldId="280"/>
            <ac:spMk id="23" creationId="{64A828ED-C6D2-C57D-1758-04880C927BA7}"/>
          </ac:spMkLst>
        </pc:spChg>
        <pc:picChg chg="add mod">
          <ac:chgData name="Le-Duc-Minh Tran" userId="S::ltra@insa-toulouse.fr::da99be47-f4ca-4443-b363-90488c4aef0c" providerId="AD" clId="Web-{90DD65B0-E5DA-B39D-4B2E-1520C1AF8C65}" dt="2024-05-26T14:57:05.147" v="408" actId="1076"/>
          <ac:picMkLst>
            <pc:docMk/>
            <pc:sldMk cId="3413715127" sldId="280"/>
            <ac:picMk id="3" creationId="{110792D6-94A5-5376-4D6A-A54C695C410B}"/>
          </ac:picMkLst>
        </pc:picChg>
        <pc:picChg chg="del">
          <ac:chgData name="Le-Duc-Minh Tran" userId="S::ltra@insa-toulouse.fr::da99be47-f4ca-4443-b363-90488c4aef0c" providerId="AD" clId="Web-{90DD65B0-E5DA-B39D-4B2E-1520C1AF8C65}" dt="2024-05-26T14:55:59.286" v="401"/>
          <ac:picMkLst>
            <pc:docMk/>
            <pc:sldMk cId="3413715127" sldId="280"/>
            <ac:picMk id="7" creationId="{DDBDFA32-85D9-CCEB-582D-BEF1FACDA6C3}"/>
          </ac:picMkLst>
        </pc:picChg>
        <pc:picChg chg="del">
          <ac:chgData name="Le-Duc-Minh Tran" userId="S::ltra@insa-toulouse.fr::da99be47-f4ca-4443-b363-90488c4aef0c" providerId="AD" clId="Web-{90DD65B0-E5DA-B39D-4B2E-1520C1AF8C65}" dt="2024-05-26T14:55:59.536" v="402"/>
          <ac:picMkLst>
            <pc:docMk/>
            <pc:sldMk cId="3413715127" sldId="280"/>
            <ac:picMk id="11" creationId="{AAA484E6-5E8A-81CC-B139-D81B9E6C36E4}"/>
          </ac:picMkLst>
        </pc:picChg>
      </pc:sldChg>
      <pc:sldChg chg="addSp delSp modSp add replId delAnim">
        <pc:chgData name="Le-Duc-Minh Tran" userId="S::ltra@insa-toulouse.fr::da99be47-f4ca-4443-b363-90488c4aef0c" providerId="AD" clId="Web-{90DD65B0-E5DA-B39D-4B2E-1520C1AF8C65}" dt="2024-05-26T15:27:07.861" v="594"/>
        <pc:sldMkLst>
          <pc:docMk/>
          <pc:sldMk cId="4189679122" sldId="281"/>
        </pc:sldMkLst>
        <pc:spChg chg="mod">
          <ac:chgData name="Le-Duc-Minh Tran" userId="S::ltra@insa-toulouse.fr::da99be47-f4ca-4443-b363-90488c4aef0c" providerId="AD" clId="Web-{90DD65B0-E5DA-B39D-4B2E-1520C1AF8C65}" dt="2024-05-26T14:59:12.200" v="454" actId="20577"/>
          <ac:spMkLst>
            <pc:docMk/>
            <pc:sldMk cId="4189679122" sldId="281"/>
            <ac:spMk id="23" creationId="{64A828ED-C6D2-C57D-1758-04880C927BA7}"/>
          </ac:spMkLst>
        </pc:spChg>
        <pc:picChg chg="del">
          <ac:chgData name="Le-Duc-Minh Tran" userId="S::ltra@insa-toulouse.fr::da99be47-f4ca-4443-b363-90488c4aef0c" providerId="AD" clId="Web-{90DD65B0-E5DA-B39D-4B2E-1520C1AF8C65}" dt="2024-05-26T14:57:24.383" v="410"/>
          <ac:picMkLst>
            <pc:docMk/>
            <pc:sldMk cId="4189679122" sldId="281"/>
            <ac:picMk id="3" creationId="{110792D6-94A5-5376-4D6A-A54C695C410B}"/>
          </ac:picMkLst>
        </pc:picChg>
        <pc:picChg chg="add del mod">
          <ac:chgData name="Le-Duc-Minh Tran" userId="S::ltra@insa-toulouse.fr::da99be47-f4ca-4443-b363-90488c4aef0c" providerId="AD" clId="Web-{90DD65B0-E5DA-B39D-4B2E-1520C1AF8C65}" dt="2024-05-26T14:57:30.664" v="416"/>
          <ac:picMkLst>
            <pc:docMk/>
            <pc:sldMk cId="4189679122" sldId="281"/>
            <ac:picMk id="7" creationId="{E93BC548-CE92-D7DE-0A50-CABF1B0C7229}"/>
          </ac:picMkLst>
        </pc:picChg>
        <pc:picChg chg="add del mod">
          <ac:chgData name="Le-Duc-Minh Tran" userId="S::ltra@insa-toulouse.fr::da99be47-f4ca-4443-b363-90488c4aef0c" providerId="AD" clId="Web-{90DD65B0-E5DA-B39D-4B2E-1520C1AF8C65}" dt="2024-05-26T14:57:45.543" v="417"/>
          <ac:picMkLst>
            <pc:docMk/>
            <pc:sldMk cId="4189679122" sldId="281"/>
            <ac:picMk id="9" creationId="{DC4043B1-1CC4-FD26-49F5-D19A394F04E6}"/>
          </ac:picMkLst>
        </pc:picChg>
        <pc:picChg chg="add del mod">
          <ac:chgData name="Le-Duc-Minh Tran" userId="S::ltra@insa-toulouse.fr::da99be47-f4ca-4443-b363-90488c4aef0c" providerId="AD" clId="Web-{90DD65B0-E5DA-B39D-4B2E-1520C1AF8C65}" dt="2024-05-26T14:57:49.321" v="419"/>
          <ac:picMkLst>
            <pc:docMk/>
            <pc:sldMk cId="4189679122" sldId="281"/>
            <ac:picMk id="10" creationId="{A179974A-42F4-A2BE-74BA-3FAD5DBFF895}"/>
          </ac:picMkLst>
        </pc:picChg>
        <pc:picChg chg="add mod">
          <ac:chgData name="Le-Duc-Minh Tran" userId="S::ltra@insa-toulouse.fr::da99be47-f4ca-4443-b363-90488c4aef0c" providerId="AD" clId="Web-{90DD65B0-E5DA-B39D-4B2E-1520C1AF8C65}" dt="2024-05-26T14:58:44.948" v="434" actId="1076"/>
          <ac:picMkLst>
            <pc:docMk/>
            <pc:sldMk cId="4189679122" sldId="281"/>
            <ac:picMk id="11" creationId="{C854A429-2F68-7E26-A242-5D70C53C7205}"/>
          </ac:picMkLst>
        </pc:picChg>
        <pc:picChg chg="add del mod">
          <ac:chgData name="Le-Duc-Minh Tran" userId="S::ltra@insa-toulouse.fr::da99be47-f4ca-4443-b363-90488c4aef0c" providerId="AD" clId="Web-{90DD65B0-E5DA-B39D-4B2E-1520C1AF8C65}" dt="2024-05-26T14:58:32.557" v="429"/>
          <ac:picMkLst>
            <pc:docMk/>
            <pc:sldMk cId="4189679122" sldId="281"/>
            <ac:picMk id="12" creationId="{3BD2F4E7-4247-9814-4AAA-85BF16178B3B}"/>
          </ac:picMkLst>
        </pc:picChg>
      </pc:sldChg>
      <pc:sldChg chg="addSp delSp modSp add replId delAnim">
        <pc:chgData name="Le-Duc-Minh Tran" userId="S::ltra@insa-toulouse.fr::da99be47-f4ca-4443-b363-90488c4aef0c" providerId="AD" clId="Web-{90DD65B0-E5DA-B39D-4B2E-1520C1AF8C65}" dt="2024-05-26T15:27:04.345" v="593"/>
        <pc:sldMkLst>
          <pc:docMk/>
          <pc:sldMk cId="1660358978" sldId="282"/>
        </pc:sldMkLst>
        <pc:picChg chg="add del mod">
          <ac:chgData name="Le-Duc-Minh Tran" userId="S::ltra@insa-toulouse.fr::da99be47-f4ca-4443-b363-90488c4aef0c" providerId="AD" clId="Web-{90DD65B0-E5DA-B39D-4B2E-1520C1AF8C65}" dt="2024-05-26T15:00:48.800" v="465"/>
          <ac:picMkLst>
            <pc:docMk/>
            <pc:sldMk cId="1660358978" sldId="282"/>
            <ac:picMk id="3" creationId="{3F8D4DB1-267F-FC96-AB45-2114210B5080}"/>
          </ac:picMkLst>
        </pc:picChg>
        <pc:picChg chg="add del mod">
          <ac:chgData name="Le-Duc-Minh Tran" userId="S::ltra@insa-toulouse.fr::da99be47-f4ca-4443-b363-90488c4aef0c" providerId="AD" clId="Web-{90DD65B0-E5DA-B39D-4B2E-1520C1AF8C65}" dt="2024-05-26T15:01:03.894" v="468"/>
          <ac:picMkLst>
            <pc:docMk/>
            <pc:sldMk cId="1660358978" sldId="282"/>
            <ac:picMk id="7" creationId="{A2E61260-4FF4-867D-D20F-9E5EB0E6DD76}"/>
          </ac:picMkLst>
        </pc:picChg>
        <pc:picChg chg="add mod">
          <ac:chgData name="Le-Duc-Minh Tran" userId="S::ltra@insa-toulouse.fr::da99be47-f4ca-4443-b363-90488c4aef0c" providerId="AD" clId="Web-{90DD65B0-E5DA-B39D-4B2E-1520C1AF8C65}" dt="2024-05-26T15:01:22.208" v="471" actId="14100"/>
          <ac:picMkLst>
            <pc:docMk/>
            <pc:sldMk cId="1660358978" sldId="282"/>
            <ac:picMk id="9" creationId="{DC41E5AE-B2E6-FE4D-58CB-5F56DBD474B9}"/>
          </ac:picMkLst>
        </pc:picChg>
        <pc:picChg chg="del">
          <ac:chgData name="Le-Duc-Minh Tran" userId="S::ltra@insa-toulouse.fr::da99be47-f4ca-4443-b363-90488c4aef0c" providerId="AD" clId="Web-{90DD65B0-E5DA-B39D-4B2E-1520C1AF8C65}" dt="2024-05-26T15:00:16.483" v="462"/>
          <ac:picMkLst>
            <pc:docMk/>
            <pc:sldMk cId="1660358978" sldId="282"/>
            <ac:picMk id="11" creationId="{C854A429-2F68-7E26-A242-5D70C53C7205}"/>
          </ac:picMkLst>
        </pc:picChg>
      </pc:sldChg>
      <pc:sldChg chg="addSp delSp modSp add replId delAnim">
        <pc:chgData name="Le-Duc-Minh Tran" userId="S::ltra@insa-toulouse.fr::da99be47-f4ca-4443-b363-90488c4aef0c" providerId="AD" clId="Web-{90DD65B0-E5DA-B39D-4B2E-1520C1AF8C65}" dt="2024-05-26T15:44:11.823" v="916" actId="1076"/>
        <pc:sldMkLst>
          <pc:docMk/>
          <pc:sldMk cId="959747763" sldId="283"/>
        </pc:sldMkLst>
        <pc:spChg chg="add mod">
          <ac:chgData name="Le-Duc-Minh Tran" userId="S::ltra@insa-toulouse.fr::da99be47-f4ca-4443-b363-90488c4aef0c" providerId="AD" clId="Web-{90DD65B0-E5DA-B39D-4B2E-1520C1AF8C65}" dt="2024-05-26T15:44:11.823" v="916" actId="1076"/>
          <ac:spMkLst>
            <pc:docMk/>
            <pc:sldMk cId="959747763" sldId="283"/>
            <ac:spMk id="10" creationId="{A794F070-1A46-8262-3F94-48DAA85FE15A}"/>
          </ac:spMkLst>
        </pc:spChg>
        <pc:spChg chg="mod">
          <ac:chgData name="Le-Duc-Minh Tran" userId="S::ltra@insa-toulouse.fr::da99be47-f4ca-4443-b363-90488c4aef0c" providerId="AD" clId="Web-{90DD65B0-E5DA-B39D-4B2E-1520C1AF8C65}" dt="2024-05-26T15:23:21.228" v="525" actId="20577"/>
          <ac:spMkLst>
            <pc:docMk/>
            <pc:sldMk cId="959747763" sldId="283"/>
            <ac:spMk id="23" creationId="{64A828ED-C6D2-C57D-1758-04880C927BA7}"/>
          </ac:spMkLst>
        </pc:spChg>
        <pc:picChg chg="add mod">
          <ac:chgData name="Le-Duc-Minh Tran" userId="S::ltra@insa-toulouse.fr::da99be47-f4ca-4443-b363-90488c4aef0c" providerId="AD" clId="Web-{90DD65B0-E5DA-B39D-4B2E-1520C1AF8C65}" dt="2024-05-26T15:44:04.292" v="914" actId="1076"/>
          <ac:picMkLst>
            <pc:docMk/>
            <pc:sldMk cId="959747763" sldId="283"/>
            <ac:picMk id="3" creationId="{1DC5A232-A203-F75C-114A-3A1C6E260747}"/>
          </ac:picMkLst>
        </pc:picChg>
        <pc:picChg chg="del">
          <ac:chgData name="Le-Duc-Minh Tran" userId="S::ltra@insa-toulouse.fr::da99be47-f4ca-4443-b363-90488c4aef0c" providerId="AD" clId="Web-{90DD65B0-E5DA-B39D-4B2E-1520C1AF8C65}" dt="2024-05-26T15:23:31.806" v="526"/>
          <ac:picMkLst>
            <pc:docMk/>
            <pc:sldMk cId="959747763" sldId="283"/>
            <ac:picMk id="9" creationId="{DC41E5AE-B2E6-FE4D-58CB-5F56DBD474B9}"/>
          </ac:picMkLst>
        </pc:picChg>
      </pc:sldChg>
      <pc:sldChg chg="addSp delSp modSp add replId addAnim delAnim modAnim">
        <pc:chgData name="Le-Duc-Minh Tran" userId="S::ltra@insa-toulouse.fr::da99be47-f4ca-4443-b363-90488c4aef0c" providerId="AD" clId="Web-{90DD65B0-E5DA-B39D-4B2E-1520C1AF8C65}" dt="2024-05-26T15:26:20.109" v="590"/>
        <pc:sldMkLst>
          <pc:docMk/>
          <pc:sldMk cId="134067370" sldId="284"/>
        </pc:sldMkLst>
        <pc:spChg chg="mod">
          <ac:chgData name="Le-Duc-Minh Tran" userId="S::ltra@insa-toulouse.fr::da99be47-f4ca-4443-b363-90488c4aef0c" providerId="AD" clId="Web-{90DD65B0-E5DA-B39D-4B2E-1520C1AF8C65}" dt="2024-05-26T15:24:30.965" v="577" actId="20577"/>
          <ac:spMkLst>
            <pc:docMk/>
            <pc:sldMk cId="134067370" sldId="284"/>
            <ac:spMk id="23" creationId="{64A828ED-C6D2-C57D-1758-04880C927BA7}"/>
          </ac:spMkLst>
        </pc:spChg>
        <pc:picChg chg="del">
          <ac:chgData name="Le-Duc-Minh Tran" userId="S::ltra@insa-toulouse.fr::da99be47-f4ca-4443-b363-90488c4aef0c" providerId="AD" clId="Web-{90DD65B0-E5DA-B39D-4B2E-1520C1AF8C65}" dt="2024-05-26T15:24:07.667" v="531"/>
          <ac:picMkLst>
            <pc:docMk/>
            <pc:sldMk cId="134067370" sldId="284"/>
            <ac:picMk id="3" creationId="{1DC5A232-A203-F75C-114A-3A1C6E260747}"/>
          </ac:picMkLst>
        </pc:picChg>
        <pc:picChg chg="add mod">
          <ac:chgData name="Le-Duc-Minh Tran" userId="S::ltra@insa-toulouse.fr::da99be47-f4ca-4443-b363-90488c4aef0c" providerId="AD" clId="Web-{90DD65B0-E5DA-B39D-4B2E-1520C1AF8C65}" dt="2024-05-26T15:24:45.715" v="583" actId="1076"/>
          <ac:picMkLst>
            <pc:docMk/>
            <pc:sldMk cId="134067370" sldId="284"/>
            <ac:picMk id="7" creationId="{828877E1-DADA-EE5E-55FD-63037DB8A4B1}"/>
          </ac:picMkLst>
        </pc:picChg>
        <pc:picChg chg="add del mod">
          <ac:chgData name="Le-Duc-Minh Tran" userId="S::ltra@insa-toulouse.fr::da99be47-f4ca-4443-b363-90488c4aef0c" providerId="AD" clId="Web-{90DD65B0-E5DA-B39D-4B2E-1520C1AF8C65}" dt="2024-05-26T15:24:19.167" v="543"/>
          <ac:picMkLst>
            <pc:docMk/>
            <pc:sldMk cId="134067370" sldId="284"/>
            <ac:picMk id="9" creationId="{89F57769-AC62-81DA-448C-D2BF1A726FB7}"/>
          </ac:picMkLst>
        </pc:picChg>
        <pc:picChg chg="add del mod">
          <ac:chgData name="Le-Duc-Minh Tran" userId="S::ltra@insa-toulouse.fr::da99be47-f4ca-4443-b363-90488c4aef0c" providerId="AD" clId="Web-{90DD65B0-E5DA-B39D-4B2E-1520C1AF8C65}" dt="2024-05-26T15:24:18.683" v="542"/>
          <ac:picMkLst>
            <pc:docMk/>
            <pc:sldMk cId="134067370" sldId="284"/>
            <ac:picMk id="10" creationId="{3C7B9673-31DD-8EFE-3C3B-FF9303EF98D9}"/>
          </ac:picMkLst>
        </pc:picChg>
        <pc:picChg chg="add mod">
          <ac:chgData name="Le-Duc-Minh Tran" userId="S::ltra@insa-toulouse.fr::da99be47-f4ca-4443-b363-90488c4aef0c" providerId="AD" clId="Web-{90DD65B0-E5DA-B39D-4B2E-1520C1AF8C65}" dt="2024-05-26T15:24:34.418" v="578" actId="1076"/>
          <ac:picMkLst>
            <pc:docMk/>
            <pc:sldMk cId="134067370" sldId="284"/>
            <ac:picMk id="11" creationId="{F0A5AD7E-B4AF-59B7-73B3-A1FAFD54EB40}"/>
          </ac:picMkLst>
        </pc:picChg>
      </pc:sldChg>
      <pc:sldChg chg="addSp delSp modSp add replId delAnim">
        <pc:chgData name="Le-Duc-Minh Tran" userId="S::ltra@insa-toulouse.fr::da99be47-f4ca-4443-b363-90488c4aef0c" providerId="AD" clId="Web-{90DD65B0-E5DA-B39D-4B2E-1520C1AF8C65}" dt="2024-05-26T15:35:13.708" v="710" actId="20577"/>
        <pc:sldMkLst>
          <pc:docMk/>
          <pc:sldMk cId="1056023069" sldId="285"/>
        </pc:sldMkLst>
        <pc:spChg chg="mod">
          <ac:chgData name="Le-Duc-Minh Tran" userId="S::ltra@insa-toulouse.fr::da99be47-f4ca-4443-b363-90488c4aef0c" providerId="AD" clId="Web-{90DD65B0-E5DA-B39D-4B2E-1520C1AF8C65}" dt="2024-05-26T15:35:13.708" v="710" actId="20577"/>
          <ac:spMkLst>
            <pc:docMk/>
            <pc:sldMk cId="1056023069" sldId="285"/>
            <ac:spMk id="8" creationId="{72CF76F5-73EE-A124-8CCD-E1BE58E4557C}"/>
          </ac:spMkLst>
        </pc:spChg>
        <pc:spChg chg="add mod">
          <ac:chgData name="Le-Duc-Minh Tran" userId="S::ltra@insa-toulouse.fr::da99be47-f4ca-4443-b363-90488c4aef0c" providerId="AD" clId="Web-{90DD65B0-E5DA-B39D-4B2E-1520C1AF8C65}" dt="2024-05-26T15:34:34.488" v="676"/>
          <ac:spMkLst>
            <pc:docMk/>
            <pc:sldMk cId="1056023069" sldId="285"/>
            <ac:spMk id="12" creationId="{1BCD83BF-E35C-574A-BC62-F4B57EA57335}"/>
          </ac:spMkLst>
        </pc:spChg>
        <pc:spChg chg="mod">
          <ac:chgData name="Le-Duc-Minh Tran" userId="S::ltra@insa-toulouse.fr::da99be47-f4ca-4443-b363-90488c4aef0c" providerId="AD" clId="Web-{90DD65B0-E5DA-B39D-4B2E-1520C1AF8C65}" dt="2024-05-26T15:31:49.294" v="656" actId="20577"/>
          <ac:spMkLst>
            <pc:docMk/>
            <pc:sldMk cId="1056023069" sldId="285"/>
            <ac:spMk id="23" creationId="{64A828ED-C6D2-C57D-1758-04880C927BA7}"/>
          </ac:spMkLst>
        </pc:spChg>
        <pc:picChg chg="add mod">
          <ac:chgData name="Le-Duc-Minh Tran" userId="S::ltra@insa-toulouse.fr::da99be47-f4ca-4443-b363-90488c4aef0c" providerId="AD" clId="Web-{90DD65B0-E5DA-B39D-4B2E-1520C1AF8C65}" dt="2024-05-26T15:32:59.453" v="671" actId="1076"/>
          <ac:picMkLst>
            <pc:docMk/>
            <pc:sldMk cId="1056023069" sldId="285"/>
            <ac:picMk id="3" creationId="{54E55D11-AD6D-8090-FEF8-4255F369752C}"/>
          </ac:picMkLst>
        </pc:picChg>
        <pc:picChg chg="del">
          <ac:chgData name="Le-Duc-Minh Tran" userId="S::ltra@insa-toulouse.fr::da99be47-f4ca-4443-b363-90488c4aef0c" providerId="AD" clId="Web-{90DD65B0-E5DA-B39D-4B2E-1520C1AF8C65}" dt="2024-05-26T15:32:13.295" v="661"/>
          <ac:picMkLst>
            <pc:docMk/>
            <pc:sldMk cId="1056023069" sldId="285"/>
            <ac:picMk id="7" creationId="{828877E1-DADA-EE5E-55FD-63037DB8A4B1}"/>
          </ac:picMkLst>
        </pc:picChg>
        <pc:picChg chg="add del mod">
          <ac:chgData name="Le-Duc-Minh Tran" userId="S::ltra@insa-toulouse.fr::da99be47-f4ca-4443-b363-90488c4aef0c" providerId="AD" clId="Web-{90DD65B0-E5DA-B39D-4B2E-1520C1AF8C65}" dt="2024-05-26T15:32:25.076" v="664"/>
          <ac:picMkLst>
            <pc:docMk/>
            <pc:sldMk cId="1056023069" sldId="285"/>
            <ac:picMk id="9" creationId="{7E819B81-08BA-D4A5-7A11-AFDBFA336363}"/>
          </ac:picMkLst>
        </pc:picChg>
        <pc:picChg chg="add mod">
          <ac:chgData name="Le-Duc-Minh Tran" userId="S::ltra@insa-toulouse.fr::da99be47-f4ca-4443-b363-90488c4aef0c" providerId="AD" clId="Web-{90DD65B0-E5DA-B39D-4B2E-1520C1AF8C65}" dt="2024-05-26T15:32:57.359" v="670" actId="1076"/>
          <ac:picMkLst>
            <pc:docMk/>
            <pc:sldMk cId="1056023069" sldId="285"/>
            <ac:picMk id="10" creationId="{EFC5F473-AAAD-0166-1159-064A80AA0635}"/>
          </ac:picMkLst>
        </pc:picChg>
        <pc:picChg chg="del">
          <ac:chgData name="Le-Duc-Minh Tran" userId="S::ltra@insa-toulouse.fr::da99be47-f4ca-4443-b363-90488c4aef0c" providerId="AD" clId="Web-{90DD65B0-E5DA-B39D-4B2E-1520C1AF8C65}" dt="2024-05-26T15:32:08.263" v="658"/>
          <ac:picMkLst>
            <pc:docMk/>
            <pc:sldMk cId="1056023069" sldId="285"/>
            <ac:picMk id="11" creationId="{F0A5AD7E-B4AF-59B7-73B3-A1FAFD54EB40}"/>
          </ac:picMkLst>
        </pc:picChg>
      </pc:sldChg>
      <pc:sldChg chg="add del replId">
        <pc:chgData name="Le-Duc-Minh Tran" userId="S::ltra@insa-toulouse.fr::da99be47-f4ca-4443-b363-90488c4aef0c" providerId="AD" clId="Web-{90DD65B0-E5DA-B39D-4B2E-1520C1AF8C65}" dt="2024-05-26T15:26:37.016" v="592"/>
        <pc:sldMkLst>
          <pc:docMk/>
          <pc:sldMk cId="3121338047" sldId="285"/>
        </pc:sldMkLst>
      </pc:sldChg>
      <pc:sldChg chg="addSp delSp modSp add replId">
        <pc:chgData name="Le-Duc-Minh Tran" userId="S::ltra@insa-toulouse.fr::da99be47-f4ca-4443-b363-90488c4aef0c" providerId="AD" clId="Web-{90DD65B0-E5DA-B39D-4B2E-1520C1AF8C65}" dt="2024-05-26T15:43:02.836" v="847" actId="1076"/>
        <pc:sldMkLst>
          <pc:docMk/>
          <pc:sldMk cId="2402810941" sldId="286"/>
        </pc:sldMkLst>
        <pc:spChg chg="add mod">
          <ac:chgData name="Le-Duc-Minh Tran" userId="S::ltra@insa-toulouse.fr::da99be47-f4ca-4443-b363-90488c4aef0c" providerId="AD" clId="Web-{90DD65B0-E5DA-B39D-4B2E-1520C1AF8C65}" dt="2024-05-26T15:43:02.836" v="847" actId="1076"/>
          <ac:spMkLst>
            <pc:docMk/>
            <pc:sldMk cId="2402810941" sldId="286"/>
            <ac:spMk id="11" creationId="{ADA548AB-12F5-EE05-B553-EC29823024E8}"/>
          </ac:spMkLst>
        </pc:spChg>
        <pc:spChg chg="del">
          <ac:chgData name="Le-Duc-Minh Tran" userId="S::ltra@insa-toulouse.fr::da99be47-f4ca-4443-b363-90488c4aef0c" providerId="AD" clId="Web-{90DD65B0-E5DA-B39D-4B2E-1520C1AF8C65}" dt="2024-05-26T15:37:50.699" v="743"/>
          <ac:spMkLst>
            <pc:docMk/>
            <pc:sldMk cId="2402810941" sldId="286"/>
            <ac:spMk id="12" creationId="{1BCD83BF-E35C-574A-BC62-F4B57EA57335}"/>
          </ac:spMkLst>
        </pc:spChg>
        <pc:spChg chg="mod">
          <ac:chgData name="Le-Duc-Minh Tran" userId="S::ltra@insa-toulouse.fr::da99be47-f4ca-4443-b363-90488c4aef0c" providerId="AD" clId="Web-{90DD65B0-E5DA-B39D-4B2E-1520C1AF8C65}" dt="2024-05-26T15:37:48.262" v="740" actId="20577"/>
          <ac:spMkLst>
            <pc:docMk/>
            <pc:sldMk cId="2402810941" sldId="286"/>
            <ac:spMk id="23" creationId="{64A828ED-C6D2-C57D-1758-04880C927BA7}"/>
          </ac:spMkLst>
        </pc:spChg>
        <pc:picChg chg="del">
          <ac:chgData name="Le-Duc-Minh Tran" userId="S::ltra@insa-toulouse.fr::da99be47-f4ca-4443-b363-90488c4aef0c" providerId="AD" clId="Web-{90DD65B0-E5DA-B39D-4B2E-1520C1AF8C65}" dt="2024-05-26T15:37:49.465" v="741"/>
          <ac:picMkLst>
            <pc:docMk/>
            <pc:sldMk cId="2402810941" sldId="286"/>
            <ac:picMk id="3" creationId="{54E55D11-AD6D-8090-FEF8-4255F369752C}"/>
          </ac:picMkLst>
        </pc:picChg>
        <pc:picChg chg="add mod">
          <ac:chgData name="Le-Duc-Minh Tran" userId="S::ltra@insa-toulouse.fr::da99be47-f4ca-4443-b363-90488c4aef0c" providerId="AD" clId="Web-{90DD65B0-E5DA-B39D-4B2E-1520C1AF8C65}" dt="2024-05-26T15:42:57.743" v="845" actId="1076"/>
          <ac:picMkLst>
            <pc:docMk/>
            <pc:sldMk cId="2402810941" sldId="286"/>
            <ac:picMk id="7" creationId="{9495C4E8-9812-A49E-CABA-61EDB5829EB4}"/>
          </ac:picMkLst>
        </pc:picChg>
        <pc:picChg chg="add del mod">
          <ac:chgData name="Le-Duc-Minh Tran" userId="S::ltra@insa-toulouse.fr::da99be47-f4ca-4443-b363-90488c4aef0c" providerId="AD" clId="Web-{90DD65B0-E5DA-B39D-4B2E-1520C1AF8C65}" dt="2024-05-26T15:37:59.449" v="748"/>
          <ac:picMkLst>
            <pc:docMk/>
            <pc:sldMk cId="2402810941" sldId="286"/>
            <ac:picMk id="9" creationId="{778052DF-3D83-707F-2792-7BA40DF97F06}"/>
          </ac:picMkLst>
        </pc:picChg>
        <pc:picChg chg="del">
          <ac:chgData name="Le-Duc-Minh Tran" userId="S::ltra@insa-toulouse.fr::da99be47-f4ca-4443-b363-90488c4aef0c" providerId="AD" clId="Web-{90DD65B0-E5DA-B39D-4B2E-1520C1AF8C65}" dt="2024-05-26T15:37:49.855" v="742"/>
          <ac:picMkLst>
            <pc:docMk/>
            <pc:sldMk cId="2402810941" sldId="286"/>
            <ac:picMk id="10" creationId="{EFC5F473-AAAD-0166-1159-064A80AA0635}"/>
          </ac:picMkLst>
        </pc:picChg>
      </pc:sldChg>
      <pc:sldChg chg="addSp delSp modSp add replId">
        <pc:chgData name="Le-Duc-Minh Tran" userId="S::ltra@insa-toulouse.fr::da99be47-f4ca-4443-b363-90488c4aef0c" providerId="AD" clId="Web-{90DD65B0-E5DA-B39D-4B2E-1520C1AF8C65}" dt="2024-05-26T19:49:12.107" v="3029" actId="14100"/>
        <pc:sldMkLst>
          <pc:docMk/>
          <pc:sldMk cId="1429782812" sldId="287"/>
        </pc:sldMkLst>
        <pc:spChg chg="mod">
          <ac:chgData name="Le-Duc-Minh Tran" userId="S::ltra@insa-toulouse.fr::da99be47-f4ca-4443-b363-90488c4aef0c" providerId="AD" clId="Web-{90DD65B0-E5DA-B39D-4B2E-1520C1AF8C65}" dt="2024-05-26T15:39:59.329" v="759" actId="20577"/>
          <ac:spMkLst>
            <pc:docMk/>
            <pc:sldMk cId="1429782812" sldId="287"/>
            <ac:spMk id="8" creationId="{72CF76F5-73EE-A124-8CCD-E1BE58E4557C}"/>
          </ac:spMkLst>
        </pc:spChg>
        <pc:spChg chg="add mod">
          <ac:chgData name="Le-Duc-Minh Tran" userId="S::ltra@insa-toulouse.fr::da99be47-f4ca-4443-b363-90488c4aef0c" providerId="AD" clId="Web-{90DD65B0-E5DA-B39D-4B2E-1520C1AF8C65}" dt="2024-05-26T15:51:18.091" v="1113" actId="1076"/>
          <ac:spMkLst>
            <pc:docMk/>
            <pc:sldMk cId="1429782812" sldId="287"/>
            <ac:spMk id="11" creationId="{9A7682EC-36DC-D070-A032-8B94CE4C6B39}"/>
          </ac:spMkLst>
        </pc:spChg>
        <pc:spChg chg="mod">
          <ac:chgData name="Le-Duc-Minh Tran" userId="S::ltra@insa-toulouse.fr::da99be47-f4ca-4443-b363-90488c4aef0c" providerId="AD" clId="Web-{90DD65B0-E5DA-B39D-4B2E-1520C1AF8C65}" dt="2024-05-26T19:49:12.107" v="3029" actId="14100"/>
          <ac:spMkLst>
            <pc:docMk/>
            <pc:sldMk cId="1429782812" sldId="287"/>
            <ac:spMk id="23" creationId="{64A828ED-C6D2-C57D-1758-04880C927BA7}"/>
          </ac:spMkLst>
        </pc:spChg>
        <pc:picChg chg="add del mod">
          <ac:chgData name="Le-Duc-Minh Tran" userId="S::ltra@insa-toulouse.fr::da99be47-f4ca-4443-b363-90488c4aef0c" providerId="AD" clId="Web-{90DD65B0-E5DA-B39D-4B2E-1520C1AF8C65}" dt="2024-05-26T15:46:21.844" v="973"/>
          <ac:picMkLst>
            <pc:docMk/>
            <pc:sldMk cId="1429782812" sldId="287"/>
            <ac:picMk id="3" creationId="{A000FCD8-D2E8-63CB-6E1E-23DEBABEB1DC}"/>
          </ac:picMkLst>
        </pc:picChg>
        <pc:picChg chg="del">
          <ac:chgData name="Le-Duc-Minh Tran" userId="S::ltra@insa-toulouse.fr::da99be47-f4ca-4443-b363-90488c4aef0c" providerId="AD" clId="Web-{90DD65B0-E5DA-B39D-4B2E-1520C1AF8C65}" dt="2024-05-26T15:45:58.140" v="958"/>
          <ac:picMkLst>
            <pc:docMk/>
            <pc:sldMk cId="1429782812" sldId="287"/>
            <ac:picMk id="7" creationId="{9495C4E8-9812-A49E-CABA-61EDB5829EB4}"/>
          </ac:picMkLst>
        </pc:picChg>
        <pc:picChg chg="add mod">
          <ac:chgData name="Le-Duc-Minh Tran" userId="S::ltra@insa-toulouse.fr::da99be47-f4ca-4443-b363-90488c4aef0c" providerId="AD" clId="Web-{90DD65B0-E5DA-B39D-4B2E-1520C1AF8C65}" dt="2024-05-26T15:51:22.873" v="1114" actId="1076"/>
          <ac:picMkLst>
            <pc:docMk/>
            <pc:sldMk cId="1429782812" sldId="287"/>
            <ac:picMk id="9" creationId="{219DE5AD-F77E-1323-B448-94F52B5B1D60}"/>
          </ac:picMkLst>
        </pc:picChg>
      </pc:sldChg>
      <pc:sldChg chg="addSp delSp modSp add replId">
        <pc:chgData name="Le-Duc-Minh Tran" userId="S::ltra@insa-toulouse.fr::da99be47-f4ca-4443-b363-90488c4aef0c" providerId="AD" clId="Web-{90DD65B0-E5DA-B39D-4B2E-1520C1AF8C65}" dt="2024-05-26T19:07:49.975" v="2544" actId="14100"/>
        <pc:sldMkLst>
          <pc:docMk/>
          <pc:sldMk cId="2423750324" sldId="288"/>
        </pc:sldMkLst>
        <pc:spChg chg="mod">
          <ac:chgData name="Le-Duc-Minh Tran" userId="S::ltra@insa-toulouse.fr::da99be47-f4ca-4443-b363-90488c4aef0c" providerId="AD" clId="Web-{90DD65B0-E5DA-B39D-4B2E-1520C1AF8C65}" dt="2024-05-26T16:07:29.716" v="1145" actId="20577"/>
          <ac:spMkLst>
            <pc:docMk/>
            <pc:sldMk cId="2423750324" sldId="288"/>
            <ac:spMk id="8" creationId="{72CF76F5-73EE-A124-8CCD-E1BE58E4557C}"/>
          </ac:spMkLst>
        </pc:spChg>
        <pc:spChg chg="del mod">
          <ac:chgData name="Le-Duc-Minh Tran" userId="S::ltra@insa-toulouse.fr::da99be47-f4ca-4443-b363-90488c4aef0c" providerId="AD" clId="Web-{90DD65B0-E5DA-B39D-4B2E-1520C1AF8C65}" dt="2024-05-26T16:08:13.045" v="1217"/>
          <ac:spMkLst>
            <pc:docMk/>
            <pc:sldMk cId="2423750324" sldId="288"/>
            <ac:spMk id="11" creationId="{9A7682EC-36DC-D070-A032-8B94CE4C6B39}"/>
          </ac:spMkLst>
        </pc:spChg>
        <pc:spChg chg="mod">
          <ac:chgData name="Le-Duc-Minh Tran" userId="S::ltra@insa-toulouse.fr::da99be47-f4ca-4443-b363-90488c4aef0c" providerId="AD" clId="Web-{90DD65B0-E5DA-B39D-4B2E-1520C1AF8C65}" dt="2024-05-26T16:08:07.373" v="1214" actId="20577"/>
          <ac:spMkLst>
            <pc:docMk/>
            <pc:sldMk cId="2423750324" sldId="288"/>
            <ac:spMk id="23" creationId="{64A828ED-C6D2-C57D-1758-04880C927BA7}"/>
          </ac:spMkLst>
        </pc:spChg>
        <pc:picChg chg="add del mod">
          <ac:chgData name="Le-Duc-Minh Tran" userId="S::ltra@insa-toulouse.fr::da99be47-f4ca-4443-b363-90488c4aef0c" providerId="AD" clId="Web-{90DD65B0-E5DA-B39D-4B2E-1520C1AF8C65}" dt="2024-05-26T19:06:34.660" v="2538"/>
          <ac:picMkLst>
            <pc:docMk/>
            <pc:sldMk cId="2423750324" sldId="288"/>
            <ac:picMk id="3" creationId="{6B700751-8BF6-27C8-6ACA-F89072C6C5EA}"/>
          </ac:picMkLst>
        </pc:picChg>
        <pc:picChg chg="add del mod">
          <ac:chgData name="Le-Duc-Minh Tran" userId="S::ltra@insa-toulouse.fr::da99be47-f4ca-4443-b363-90488c4aef0c" providerId="AD" clId="Web-{90DD65B0-E5DA-B39D-4B2E-1520C1AF8C65}" dt="2024-05-26T16:10:21.254" v="1221"/>
          <ac:picMkLst>
            <pc:docMk/>
            <pc:sldMk cId="2423750324" sldId="288"/>
            <ac:picMk id="3" creationId="{863B15AD-FD7B-5B27-DC8D-3FB157BDD253}"/>
          </ac:picMkLst>
        </pc:picChg>
        <pc:picChg chg="add mod">
          <ac:chgData name="Le-Duc-Minh Tran" userId="S::ltra@insa-toulouse.fr::da99be47-f4ca-4443-b363-90488c4aef0c" providerId="AD" clId="Web-{90DD65B0-E5DA-B39D-4B2E-1520C1AF8C65}" dt="2024-05-26T19:06:54.692" v="2542" actId="14100"/>
          <ac:picMkLst>
            <pc:docMk/>
            <pc:sldMk cId="2423750324" sldId="288"/>
            <ac:picMk id="7" creationId="{D422A5DA-F4F7-D78B-F259-1B4DC12C6CA1}"/>
          </ac:picMkLst>
        </pc:picChg>
        <pc:picChg chg="add del mod">
          <ac:chgData name="Le-Duc-Minh Tran" userId="S::ltra@insa-toulouse.fr::da99be47-f4ca-4443-b363-90488c4aef0c" providerId="AD" clId="Web-{90DD65B0-E5DA-B39D-4B2E-1520C1AF8C65}" dt="2024-05-26T16:11:00.880" v="1228"/>
          <ac:picMkLst>
            <pc:docMk/>
            <pc:sldMk cId="2423750324" sldId="288"/>
            <ac:picMk id="7" creationId="{EA96E2FF-3F9C-AD42-10DC-93875B183C85}"/>
          </ac:picMkLst>
        </pc:picChg>
        <pc:picChg chg="del mod">
          <ac:chgData name="Le-Duc-Minh Tran" userId="S::ltra@insa-toulouse.fr::da99be47-f4ca-4443-b363-90488c4aef0c" providerId="AD" clId="Web-{90DD65B0-E5DA-B39D-4B2E-1520C1AF8C65}" dt="2024-05-26T16:08:08.545" v="1215"/>
          <ac:picMkLst>
            <pc:docMk/>
            <pc:sldMk cId="2423750324" sldId="288"/>
            <ac:picMk id="9" creationId="{219DE5AD-F77E-1323-B448-94F52B5B1D60}"/>
          </ac:picMkLst>
        </pc:picChg>
        <pc:picChg chg="add mod modCrop">
          <ac:chgData name="Le-Duc-Minh Tran" userId="S::ltra@insa-toulouse.fr::da99be47-f4ca-4443-b363-90488c4aef0c" providerId="AD" clId="Web-{90DD65B0-E5DA-B39D-4B2E-1520C1AF8C65}" dt="2024-05-26T19:07:49.975" v="2544" actId="14100"/>
          <ac:picMkLst>
            <pc:docMk/>
            <pc:sldMk cId="2423750324" sldId="288"/>
            <ac:picMk id="10" creationId="{E1B485AE-27C8-9DD7-EBCE-8B080227AF03}"/>
          </ac:picMkLst>
        </pc:picChg>
      </pc:sldChg>
      <pc:sldChg chg="addSp delSp modSp add replId">
        <pc:chgData name="Le-Duc-Minh Tran" userId="S::ltra@insa-toulouse.fr::da99be47-f4ca-4443-b363-90488c4aef0c" providerId="AD" clId="Web-{90DD65B0-E5DA-B39D-4B2E-1520C1AF8C65}" dt="2024-05-26T19:10:27.387" v="2564" actId="20577"/>
        <pc:sldMkLst>
          <pc:docMk/>
          <pc:sldMk cId="2415373484" sldId="289"/>
        </pc:sldMkLst>
        <pc:spChg chg="add mod">
          <ac:chgData name="Le-Duc-Minh Tran" userId="S::ltra@insa-toulouse.fr::da99be47-f4ca-4443-b363-90488c4aef0c" providerId="AD" clId="Web-{90DD65B0-E5DA-B39D-4B2E-1520C1AF8C65}" dt="2024-05-26T19:09:20.838" v="2546" actId="1076"/>
          <ac:spMkLst>
            <pc:docMk/>
            <pc:sldMk cId="2415373484" sldId="289"/>
            <ac:spMk id="9" creationId="{929FA51C-DB7D-2A6F-202C-690DFD285E8D}"/>
          </ac:spMkLst>
        </pc:spChg>
        <pc:spChg chg="add del mod">
          <ac:chgData name="Le-Duc-Minh Tran" userId="S::ltra@insa-toulouse.fr::da99be47-f4ca-4443-b363-90488c4aef0c" providerId="AD" clId="Web-{90DD65B0-E5DA-B39D-4B2E-1520C1AF8C65}" dt="2024-05-26T16:22:53.501" v="1294"/>
          <ac:spMkLst>
            <pc:docMk/>
            <pc:sldMk cId="2415373484" sldId="289"/>
            <ac:spMk id="11" creationId="{D1F2CA35-43FD-193C-9094-A1EB493BC9D4}"/>
          </ac:spMkLst>
        </pc:spChg>
        <pc:spChg chg="mod">
          <ac:chgData name="Le-Duc-Minh Tran" userId="S::ltra@insa-toulouse.fr::da99be47-f4ca-4443-b363-90488c4aef0c" providerId="AD" clId="Web-{90DD65B0-E5DA-B39D-4B2E-1520C1AF8C65}" dt="2024-05-26T19:10:27.387" v="2564" actId="20577"/>
          <ac:spMkLst>
            <pc:docMk/>
            <pc:sldMk cId="2415373484" sldId="289"/>
            <ac:spMk id="23" creationId="{64A828ED-C6D2-C57D-1758-04880C927BA7}"/>
          </ac:spMkLst>
        </pc:spChg>
        <pc:picChg chg="add mod">
          <ac:chgData name="Le-Duc-Minh Tran" userId="S::ltra@insa-toulouse.fr::da99be47-f4ca-4443-b363-90488c4aef0c" providerId="AD" clId="Web-{90DD65B0-E5DA-B39D-4B2E-1520C1AF8C65}" dt="2024-05-26T16:21:16.638" v="1286" actId="1076"/>
          <ac:picMkLst>
            <pc:docMk/>
            <pc:sldMk cId="2415373484" sldId="289"/>
            <ac:picMk id="3" creationId="{21A4DBB2-C7CA-6D50-D72E-EB24189A2FCB}"/>
          </ac:picMkLst>
        </pc:picChg>
        <pc:picChg chg="add mod">
          <ac:chgData name="Le-Duc-Minh Tran" userId="S::ltra@insa-toulouse.fr::da99be47-f4ca-4443-b363-90488c4aef0c" providerId="AD" clId="Web-{90DD65B0-E5DA-B39D-4B2E-1520C1AF8C65}" dt="2024-05-26T16:22:39.485" v="1291" actId="1076"/>
          <ac:picMkLst>
            <pc:docMk/>
            <pc:sldMk cId="2415373484" sldId="289"/>
            <ac:picMk id="7" creationId="{01B04182-2B01-EC93-F043-1C2F119F563C}"/>
          </ac:picMkLst>
        </pc:picChg>
        <pc:picChg chg="del">
          <ac:chgData name="Le-Duc-Minh Tran" userId="S::ltra@insa-toulouse.fr::da99be47-f4ca-4443-b363-90488c4aef0c" providerId="AD" clId="Web-{90DD65B0-E5DA-B39D-4B2E-1520C1AF8C65}" dt="2024-05-26T16:12:00.976" v="1236"/>
          <ac:picMkLst>
            <pc:docMk/>
            <pc:sldMk cId="2415373484" sldId="289"/>
            <ac:picMk id="10" creationId="{E1B485AE-27C8-9DD7-EBCE-8B080227AF03}"/>
          </ac:picMkLst>
        </pc:picChg>
      </pc:sldChg>
      <pc:sldChg chg="addSp delSp modSp add replId">
        <pc:chgData name="Le-Duc-Minh Tran" userId="S::ltra@insa-toulouse.fr::da99be47-f4ca-4443-b363-90488c4aef0c" providerId="AD" clId="Web-{90DD65B0-E5DA-B39D-4B2E-1520C1AF8C65}" dt="2024-05-26T16:41:11.483" v="1676" actId="20577"/>
        <pc:sldMkLst>
          <pc:docMk/>
          <pc:sldMk cId="1408413792" sldId="290"/>
        </pc:sldMkLst>
        <pc:spChg chg="del">
          <ac:chgData name="Le-Duc-Minh Tran" userId="S::ltra@insa-toulouse.fr::da99be47-f4ca-4443-b363-90488c4aef0c" providerId="AD" clId="Web-{90DD65B0-E5DA-B39D-4B2E-1520C1AF8C65}" dt="2024-05-26T16:27:43.981" v="1317"/>
          <ac:spMkLst>
            <pc:docMk/>
            <pc:sldMk cId="1408413792" sldId="290"/>
            <ac:spMk id="9" creationId="{929FA51C-DB7D-2A6F-202C-690DFD285E8D}"/>
          </ac:spMkLst>
        </pc:spChg>
        <pc:spChg chg="add del mod">
          <ac:chgData name="Le-Duc-Minh Tran" userId="S::ltra@insa-toulouse.fr::da99be47-f4ca-4443-b363-90488c4aef0c" providerId="AD" clId="Web-{90DD65B0-E5DA-B39D-4B2E-1520C1AF8C65}" dt="2024-05-26T16:27:38.434" v="1313"/>
          <ac:spMkLst>
            <pc:docMk/>
            <pc:sldMk cId="1408413792" sldId="290"/>
            <ac:spMk id="10" creationId="{CCEE17BE-4A97-CE37-4FB3-0454652E54DD}"/>
          </ac:spMkLst>
        </pc:spChg>
        <pc:spChg chg="add mod">
          <ac:chgData name="Le-Duc-Minh Tran" userId="S::ltra@insa-toulouse.fr::da99be47-f4ca-4443-b363-90488c4aef0c" providerId="AD" clId="Web-{90DD65B0-E5DA-B39D-4B2E-1520C1AF8C65}" dt="2024-05-26T16:41:11.483" v="1676" actId="20577"/>
          <ac:spMkLst>
            <pc:docMk/>
            <pc:sldMk cId="1408413792" sldId="290"/>
            <ac:spMk id="11" creationId="{8C85A07A-4646-A06E-9F29-ECFD08E605C9}"/>
          </ac:spMkLst>
        </pc:spChg>
        <pc:spChg chg="add del">
          <ac:chgData name="Le-Duc-Minh Tran" userId="S::ltra@insa-toulouse.fr::da99be47-f4ca-4443-b363-90488c4aef0c" providerId="AD" clId="Web-{90DD65B0-E5DA-B39D-4B2E-1520C1AF8C65}" dt="2024-05-26T16:33:00.480" v="1539"/>
          <ac:spMkLst>
            <pc:docMk/>
            <pc:sldMk cId="1408413792" sldId="290"/>
            <ac:spMk id="12" creationId="{AFEDC1A1-4B5A-F195-5742-520D18CA04EF}"/>
          </ac:spMkLst>
        </pc:spChg>
        <pc:spChg chg="mod">
          <ac:chgData name="Le-Duc-Minh Tran" userId="S::ltra@insa-toulouse.fr::da99be47-f4ca-4443-b363-90488c4aef0c" providerId="AD" clId="Web-{90DD65B0-E5DA-B39D-4B2E-1520C1AF8C65}" dt="2024-05-26T16:36:35.988" v="1636" actId="1076"/>
          <ac:spMkLst>
            <pc:docMk/>
            <pc:sldMk cId="1408413792" sldId="290"/>
            <ac:spMk id="23" creationId="{64A828ED-C6D2-C57D-1758-04880C927BA7}"/>
          </ac:spMkLst>
        </pc:spChg>
        <pc:picChg chg="del">
          <ac:chgData name="Le-Duc-Minh Tran" userId="S::ltra@insa-toulouse.fr::da99be47-f4ca-4443-b363-90488c4aef0c" providerId="AD" clId="Web-{90DD65B0-E5DA-B39D-4B2E-1520C1AF8C65}" dt="2024-05-26T16:27:39.215" v="1315"/>
          <ac:picMkLst>
            <pc:docMk/>
            <pc:sldMk cId="1408413792" sldId="290"/>
            <ac:picMk id="3" creationId="{21A4DBB2-C7CA-6D50-D72E-EB24189A2FCB}"/>
          </ac:picMkLst>
        </pc:picChg>
        <pc:picChg chg="del">
          <ac:chgData name="Le-Duc-Minh Tran" userId="S::ltra@insa-toulouse.fr::da99be47-f4ca-4443-b363-90488c4aef0c" providerId="AD" clId="Web-{90DD65B0-E5DA-B39D-4B2E-1520C1AF8C65}" dt="2024-05-26T16:27:38.887" v="1314"/>
          <ac:picMkLst>
            <pc:docMk/>
            <pc:sldMk cId="1408413792" sldId="290"/>
            <ac:picMk id="7" creationId="{01B04182-2B01-EC93-F043-1C2F119F563C}"/>
          </ac:picMkLst>
        </pc:picChg>
      </pc:sldChg>
      <pc:sldChg chg="addSp modSp add replId">
        <pc:chgData name="Le-Duc-Minh Tran" userId="S::ltra@insa-toulouse.fr::da99be47-f4ca-4443-b363-90488c4aef0c" providerId="AD" clId="Web-{90DD65B0-E5DA-B39D-4B2E-1520C1AF8C65}" dt="2024-05-26T16:44:06.615" v="1810" actId="1076"/>
        <pc:sldMkLst>
          <pc:docMk/>
          <pc:sldMk cId="318582673" sldId="291"/>
        </pc:sldMkLst>
        <pc:spChg chg="add mod">
          <ac:chgData name="Le-Duc-Minh Tran" userId="S::ltra@insa-toulouse.fr::da99be47-f4ca-4443-b363-90488c4aef0c" providerId="AD" clId="Web-{90DD65B0-E5DA-B39D-4B2E-1520C1AF8C65}" dt="2024-05-26T16:36:52.958" v="1641" actId="1076"/>
          <ac:spMkLst>
            <pc:docMk/>
            <pc:sldMk cId="318582673" sldId="291"/>
            <ac:spMk id="7" creationId="{C7074EDB-EF31-272E-D1D1-AF90DB908202}"/>
          </ac:spMkLst>
        </pc:spChg>
        <pc:spChg chg="mod">
          <ac:chgData name="Le-Duc-Minh Tran" userId="S::ltra@insa-toulouse.fr::da99be47-f4ca-4443-b363-90488c4aef0c" providerId="AD" clId="Web-{90DD65B0-E5DA-B39D-4B2E-1520C1AF8C65}" dt="2024-05-26T16:37:12.037" v="1642" actId="20577"/>
          <ac:spMkLst>
            <pc:docMk/>
            <pc:sldMk cId="318582673" sldId="291"/>
            <ac:spMk id="11" creationId="{8C85A07A-4646-A06E-9F29-ECFD08E605C9}"/>
          </ac:spMkLst>
        </pc:spChg>
        <pc:spChg chg="mod">
          <ac:chgData name="Le-Duc-Minh Tran" userId="S::ltra@insa-toulouse.fr::da99be47-f4ca-4443-b363-90488c4aef0c" providerId="AD" clId="Web-{90DD65B0-E5DA-B39D-4B2E-1520C1AF8C65}" dt="2024-05-26T16:44:06.615" v="1810" actId="1076"/>
          <ac:spMkLst>
            <pc:docMk/>
            <pc:sldMk cId="318582673" sldId="291"/>
            <ac:spMk id="23" creationId="{64A828ED-C6D2-C57D-1758-04880C927BA7}"/>
          </ac:spMkLst>
        </pc:spChg>
        <pc:picChg chg="add mod">
          <ac:chgData name="Le-Duc-Minh Tran" userId="S::ltra@insa-toulouse.fr::da99be47-f4ca-4443-b363-90488c4aef0c" providerId="AD" clId="Web-{90DD65B0-E5DA-B39D-4B2E-1520C1AF8C65}" dt="2024-05-26T16:35:40.471" v="1578" actId="1076"/>
          <ac:picMkLst>
            <pc:docMk/>
            <pc:sldMk cId="318582673" sldId="291"/>
            <ac:picMk id="3" creationId="{EC18ADE3-462B-9BA9-2FD3-57E0D2F0DF04}"/>
          </ac:picMkLst>
        </pc:picChg>
      </pc:sldChg>
      <pc:sldChg chg="addSp delSp modSp add replId">
        <pc:chgData name="Le-Duc-Minh Tran" userId="S::ltra@insa-toulouse.fr::da99be47-f4ca-4443-b363-90488c4aef0c" providerId="AD" clId="Web-{90DD65B0-E5DA-B39D-4B2E-1520C1AF8C65}" dt="2024-05-26T18:41:46.295" v="2282" actId="1076"/>
        <pc:sldMkLst>
          <pc:docMk/>
          <pc:sldMk cId="2429173204" sldId="292"/>
        </pc:sldMkLst>
        <pc:spChg chg="add mod">
          <ac:chgData name="Le-Duc-Minh Tran" userId="S::ltra@insa-toulouse.fr::da99be47-f4ca-4443-b363-90488c4aef0c" providerId="AD" clId="Web-{90DD65B0-E5DA-B39D-4B2E-1520C1AF8C65}" dt="2024-05-26T16:46:12.011" v="1842" actId="1076"/>
          <ac:spMkLst>
            <pc:docMk/>
            <pc:sldMk cId="2429173204" sldId="292"/>
            <ac:spMk id="9" creationId="{18F585F5-6E0C-3C3F-9887-1CF6246E38B2}"/>
          </ac:spMkLst>
        </pc:spChg>
        <pc:spChg chg="mod">
          <ac:chgData name="Le-Duc-Minh Tran" userId="S::ltra@insa-toulouse.fr::da99be47-f4ca-4443-b363-90488c4aef0c" providerId="AD" clId="Web-{90DD65B0-E5DA-B39D-4B2E-1520C1AF8C65}" dt="2024-05-26T16:42:08.689" v="1730" actId="20577"/>
          <ac:spMkLst>
            <pc:docMk/>
            <pc:sldMk cId="2429173204" sldId="292"/>
            <ac:spMk id="11" creationId="{8C85A07A-4646-A06E-9F29-ECFD08E605C9}"/>
          </ac:spMkLst>
        </pc:spChg>
        <pc:picChg chg="add del mod">
          <ac:chgData name="Le-Duc-Minh Tran" userId="S::ltra@insa-toulouse.fr::da99be47-f4ca-4443-b363-90488c4aef0c" providerId="AD" clId="Web-{90DD65B0-E5DA-B39D-4B2E-1520C1AF8C65}" dt="2024-05-26T18:40:51.418" v="2278"/>
          <ac:picMkLst>
            <pc:docMk/>
            <pc:sldMk cId="2429173204" sldId="292"/>
            <ac:picMk id="3" creationId="{ED62246E-30E8-4043-74C2-730C276312BA}"/>
          </ac:picMkLst>
        </pc:picChg>
        <pc:picChg chg="add mod">
          <ac:chgData name="Le-Duc-Minh Tran" userId="S::ltra@insa-toulouse.fr::da99be47-f4ca-4443-b363-90488c4aef0c" providerId="AD" clId="Web-{90DD65B0-E5DA-B39D-4B2E-1520C1AF8C65}" dt="2024-05-26T18:41:46.295" v="2282" actId="1076"/>
          <ac:picMkLst>
            <pc:docMk/>
            <pc:sldMk cId="2429173204" sldId="292"/>
            <ac:picMk id="7" creationId="{2443C114-6810-C873-6FFE-A66FC34E1BF2}"/>
          </ac:picMkLst>
        </pc:picChg>
      </pc:sldChg>
      <pc:sldChg chg="addSp delSp modSp add replId">
        <pc:chgData name="Le-Duc-Minh Tran" userId="S::ltra@insa-toulouse.fr::da99be47-f4ca-4443-b363-90488c4aef0c" providerId="AD" clId="Web-{90DD65B0-E5DA-B39D-4B2E-1520C1AF8C65}" dt="2024-05-26T17:00:15.028" v="2138"/>
        <pc:sldMkLst>
          <pc:docMk/>
          <pc:sldMk cId="15958784" sldId="293"/>
        </pc:sldMkLst>
        <pc:spChg chg="add del">
          <ac:chgData name="Le-Duc-Minh Tran" userId="S::ltra@insa-toulouse.fr::da99be47-f4ca-4443-b363-90488c4aef0c" providerId="AD" clId="Web-{90DD65B0-E5DA-B39D-4B2E-1520C1AF8C65}" dt="2024-05-26T16:53:25.184" v="1907"/>
          <ac:spMkLst>
            <pc:docMk/>
            <pc:sldMk cId="15958784" sldId="293"/>
            <ac:spMk id="9" creationId="{1EC1CAD6-C528-654A-937D-AC33BD90ADBF}"/>
          </ac:spMkLst>
        </pc:spChg>
        <pc:spChg chg="add del">
          <ac:chgData name="Le-Duc-Minh Tran" userId="S::ltra@insa-toulouse.fr::da99be47-f4ca-4443-b363-90488c4aef0c" providerId="AD" clId="Web-{90DD65B0-E5DA-B39D-4B2E-1520C1AF8C65}" dt="2024-05-26T16:53:47.982" v="1909"/>
          <ac:spMkLst>
            <pc:docMk/>
            <pc:sldMk cId="15958784" sldId="293"/>
            <ac:spMk id="10" creationId="{10A35084-9BAF-FBBB-7EFD-E51872A80C27}"/>
          </ac:spMkLst>
        </pc:spChg>
        <pc:spChg chg="mod">
          <ac:chgData name="Le-Duc-Minh Tran" userId="S::ltra@insa-toulouse.fr::da99be47-f4ca-4443-b363-90488c4aef0c" providerId="AD" clId="Web-{90DD65B0-E5DA-B39D-4B2E-1520C1AF8C65}" dt="2024-05-26T16:58:03.242" v="1943" actId="20577"/>
          <ac:spMkLst>
            <pc:docMk/>
            <pc:sldMk cId="15958784" sldId="293"/>
            <ac:spMk id="11" creationId="{8C85A07A-4646-A06E-9F29-ECFD08E605C9}"/>
          </ac:spMkLst>
        </pc:spChg>
        <pc:spChg chg="add del">
          <ac:chgData name="Le-Duc-Minh Tran" userId="S::ltra@insa-toulouse.fr::da99be47-f4ca-4443-b363-90488c4aef0c" providerId="AD" clId="Web-{90DD65B0-E5DA-B39D-4B2E-1520C1AF8C65}" dt="2024-05-26T16:53:59.998" v="1911"/>
          <ac:spMkLst>
            <pc:docMk/>
            <pc:sldMk cId="15958784" sldId="293"/>
            <ac:spMk id="12" creationId="{034FDC42-0623-8A03-D92D-1D793C5F15B9}"/>
          </ac:spMkLst>
        </pc:spChg>
        <pc:spChg chg="add del">
          <ac:chgData name="Le-Duc-Minh Tran" userId="S::ltra@insa-toulouse.fr::da99be47-f4ca-4443-b363-90488c4aef0c" providerId="AD" clId="Web-{90DD65B0-E5DA-B39D-4B2E-1520C1AF8C65}" dt="2024-05-26T16:57:44.241" v="1939"/>
          <ac:spMkLst>
            <pc:docMk/>
            <pc:sldMk cId="15958784" sldId="293"/>
            <ac:spMk id="16" creationId="{C1F00583-EE23-92E5-19D7-A9CD7A4589F4}"/>
          </ac:spMkLst>
        </pc:spChg>
        <pc:spChg chg="add del mod">
          <ac:chgData name="Le-Duc-Minh Tran" userId="S::ltra@insa-toulouse.fr::da99be47-f4ca-4443-b363-90488c4aef0c" providerId="AD" clId="Web-{90DD65B0-E5DA-B39D-4B2E-1520C1AF8C65}" dt="2024-05-26T16:56:30.582" v="1926"/>
          <ac:spMkLst>
            <pc:docMk/>
            <pc:sldMk cId="15958784" sldId="293"/>
            <ac:spMk id="20" creationId="{8E569378-53AD-C5E8-EF3E-8206AFB0B6A9}"/>
          </ac:spMkLst>
        </pc:spChg>
        <pc:spChg chg="add mod">
          <ac:chgData name="Le-Duc-Minh Tran" userId="S::ltra@insa-toulouse.fr::da99be47-f4ca-4443-b363-90488c4aef0c" providerId="AD" clId="Web-{90DD65B0-E5DA-B39D-4B2E-1520C1AF8C65}" dt="2024-05-26T16:56:46.942" v="1929"/>
          <ac:spMkLst>
            <pc:docMk/>
            <pc:sldMk cId="15958784" sldId="293"/>
            <ac:spMk id="21" creationId="{9EE54B84-DF2A-B2EB-8B50-319CC94F0D58}"/>
          </ac:spMkLst>
        </pc:spChg>
        <pc:spChg chg="add mod">
          <ac:chgData name="Le-Duc-Minh Tran" userId="S::ltra@insa-toulouse.fr::da99be47-f4ca-4443-b363-90488c4aef0c" providerId="AD" clId="Web-{90DD65B0-E5DA-B39D-4B2E-1520C1AF8C65}" dt="2024-05-26T17:00:15.028" v="2138"/>
          <ac:spMkLst>
            <pc:docMk/>
            <pc:sldMk cId="15958784" sldId="293"/>
            <ac:spMk id="27" creationId="{93D80AB8-FD53-01D7-1C0A-03DB7935EF09}"/>
          </ac:spMkLst>
        </pc:spChg>
        <pc:picChg chg="add del mod">
          <ac:chgData name="Le-Duc-Minh Tran" userId="S::ltra@insa-toulouse.fr::da99be47-f4ca-4443-b363-90488c4aef0c" providerId="AD" clId="Web-{90DD65B0-E5DA-B39D-4B2E-1520C1AF8C65}" dt="2024-05-26T16:52:33.369" v="1899"/>
          <ac:picMkLst>
            <pc:docMk/>
            <pc:sldMk cId="15958784" sldId="293"/>
            <ac:picMk id="3" creationId="{063E4661-20E8-0B4C-668A-49D4861A64B5}"/>
          </ac:picMkLst>
        </pc:picChg>
        <pc:picChg chg="add mod">
          <ac:chgData name="Le-Duc-Minh Tran" userId="S::ltra@insa-toulouse.fr::da99be47-f4ca-4443-b363-90488c4aef0c" providerId="AD" clId="Web-{90DD65B0-E5DA-B39D-4B2E-1520C1AF8C65}" dt="2024-05-26T16:53:05.605" v="1905" actId="1076"/>
          <ac:picMkLst>
            <pc:docMk/>
            <pc:sldMk cId="15958784" sldId="293"/>
            <ac:picMk id="7" creationId="{399627B6-6D57-E1D8-85F6-FB6EC297DE9B}"/>
          </ac:picMkLst>
        </pc:picChg>
        <pc:inkChg chg="add del">
          <ac:chgData name="Le-Duc-Minh Tran" userId="S::ltra@insa-toulouse.fr::da99be47-f4ca-4443-b363-90488c4aef0c" providerId="AD" clId="Web-{90DD65B0-E5DA-B39D-4B2E-1520C1AF8C65}" dt="2024-05-26T16:54:35.171" v="1913"/>
          <ac:inkMkLst>
            <pc:docMk/>
            <pc:sldMk cId="15958784" sldId="293"/>
            <ac:inkMk id="13" creationId="{8BC46AF3-B6E0-7598-83F0-6697B8844B31}"/>
          </ac:inkMkLst>
        </pc:inkChg>
        <pc:inkChg chg="add del">
          <ac:chgData name="Le-Duc-Minh Tran" userId="S::ltra@insa-toulouse.fr::da99be47-f4ca-4443-b363-90488c4aef0c" providerId="AD" clId="Web-{90DD65B0-E5DA-B39D-4B2E-1520C1AF8C65}" dt="2024-05-26T16:55:03.141" v="1916"/>
          <ac:inkMkLst>
            <pc:docMk/>
            <pc:sldMk cId="15958784" sldId="293"/>
            <ac:inkMk id="15" creationId="{8E924341-1D30-2513-D1B3-6D3082ECC191}"/>
          </ac:inkMkLst>
        </pc:inkChg>
        <pc:inkChg chg="add del">
          <ac:chgData name="Le-Duc-Minh Tran" userId="S::ltra@insa-toulouse.fr::da99be47-f4ca-4443-b363-90488c4aef0c" providerId="AD" clId="Web-{90DD65B0-E5DA-B39D-4B2E-1520C1AF8C65}" dt="2024-05-26T16:57:31.522" v="1938"/>
          <ac:inkMkLst>
            <pc:docMk/>
            <pc:sldMk cId="15958784" sldId="293"/>
            <ac:inkMk id="17" creationId="{347744DF-58E3-BAB7-A9D9-F5BD7097A85E}"/>
          </ac:inkMkLst>
        </pc:inkChg>
        <pc:inkChg chg="add del">
          <ac:chgData name="Le-Duc-Minh Tran" userId="S::ltra@insa-toulouse.fr::da99be47-f4ca-4443-b363-90488c4aef0c" providerId="AD" clId="Web-{90DD65B0-E5DA-B39D-4B2E-1520C1AF8C65}" dt="2024-05-26T16:55:24.767" v="1923"/>
          <ac:inkMkLst>
            <pc:docMk/>
            <pc:sldMk cId="15958784" sldId="293"/>
            <ac:inkMk id="18" creationId="{1A8DCB1D-3E04-88B4-E318-D0FA6434E3EB}"/>
          </ac:inkMkLst>
        </pc:inkChg>
        <pc:inkChg chg="add del">
          <ac:chgData name="Le-Duc-Minh Tran" userId="S::ltra@insa-toulouse.fr::da99be47-f4ca-4443-b363-90488c4aef0c" providerId="AD" clId="Web-{90DD65B0-E5DA-B39D-4B2E-1520C1AF8C65}" dt="2024-05-26T16:55:24.032" v="1922"/>
          <ac:inkMkLst>
            <pc:docMk/>
            <pc:sldMk cId="15958784" sldId="293"/>
            <ac:inkMk id="19" creationId="{C9A8712F-608B-436A-5FB4-032ABC8AB66A}"/>
          </ac:inkMkLst>
        </pc:inkChg>
        <pc:inkChg chg="add del">
          <ac:chgData name="Le-Duc-Minh Tran" userId="S::ltra@insa-toulouse.fr::da99be47-f4ca-4443-b363-90488c4aef0c" providerId="AD" clId="Web-{90DD65B0-E5DA-B39D-4B2E-1520C1AF8C65}" dt="2024-05-26T16:57:30.850" v="1937"/>
          <ac:inkMkLst>
            <pc:docMk/>
            <pc:sldMk cId="15958784" sldId="293"/>
            <ac:inkMk id="22" creationId="{CB92E4F4-ECB5-2705-083A-B41B43904F2B}"/>
          </ac:inkMkLst>
        </pc:inkChg>
        <pc:inkChg chg="add del">
          <ac:chgData name="Le-Duc-Minh Tran" userId="S::ltra@insa-toulouse.fr::da99be47-f4ca-4443-b363-90488c4aef0c" providerId="AD" clId="Web-{90DD65B0-E5DA-B39D-4B2E-1520C1AF8C65}" dt="2024-05-26T16:57:15.130" v="1935"/>
          <ac:inkMkLst>
            <pc:docMk/>
            <pc:sldMk cId="15958784" sldId="293"/>
            <ac:inkMk id="25" creationId="{29C7C682-FC63-58F2-2AB6-0D1669F590EA}"/>
          </ac:inkMkLst>
        </pc:inkChg>
        <pc:inkChg chg="add del">
          <ac:chgData name="Le-Duc-Minh Tran" userId="S::ltra@insa-toulouse.fr::da99be47-f4ca-4443-b363-90488c4aef0c" providerId="AD" clId="Web-{90DD65B0-E5DA-B39D-4B2E-1520C1AF8C65}" dt="2024-05-26T16:57:14.302" v="1934"/>
          <ac:inkMkLst>
            <pc:docMk/>
            <pc:sldMk cId="15958784" sldId="293"/>
            <ac:inkMk id="26" creationId="{85700F03-2A94-27DA-A306-D2C48E76FB8B}"/>
          </ac:inkMkLst>
        </pc:inkChg>
        <pc:cxnChg chg="add del">
          <ac:chgData name="Le-Duc-Minh Tran" userId="S::ltra@insa-toulouse.fr::da99be47-f4ca-4443-b363-90488c4aef0c" providerId="AD" clId="Web-{90DD65B0-E5DA-B39D-4B2E-1520C1AF8C65}" dt="2024-05-26T16:55:03.906" v="1917"/>
          <ac:cxnSpMkLst>
            <pc:docMk/>
            <pc:sldMk cId="15958784" sldId="293"/>
            <ac:cxnSpMk id="14" creationId="{F13060A9-3281-B9F7-E680-2C8541B80C80}"/>
          </ac:cxnSpMkLst>
        </pc:cxnChg>
        <pc:cxnChg chg="add mod">
          <ac:chgData name="Le-Duc-Minh Tran" userId="S::ltra@insa-toulouse.fr::da99be47-f4ca-4443-b363-90488c4aef0c" providerId="AD" clId="Web-{90DD65B0-E5DA-B39D-4B2E-1520C1AF8C65}" dt="2024-05-26T16:57:20.318" v="1936"/>
          <ac:cxnSpMkLst>
            <pc:docMk/>
            <pc:sldMk cId="15958784" sldId="293"/>
            <ac:cxnSpMk id="24" creationId="{9E4CBD80-D7FC-8B97-51CD-98A7E4E9DD96}"/>
          </ac:cxnSpMkLst>
        </pc:cxnChg>
      </pc:sldChg>
      <pc:sldChg chg="addSp modSp add replId">
        <pc:chgData name="Le-Duc-Minh Tran" userId="S::ltra@insa-toulouse.fr::da99be47-f4ca-4443-b363-90488c4aef0c" providerId="AD" clId="Web-{90DD65B0-E5DA-B39D-4B2E-1520C1AF8C65}" dt="2024-05-26T17:04:40.773" v="2277" actId="1076"/>
        <pc:sldMkLst>
          <pc:docMk/>
          <pc:sldMk cId="1105355814" sldId="294"/>
        </pc:sldMkLst>
        <pc:spChg chg="mod">
          <ac:chgData name="Le-Duc-Minh Tran" userId="S::ltra@insa-toulouse.fr::da99be47-f4ca-4443-b363-90488c4aef0c" providerId="AD" clId="Web-{90DD65B0-E5DA-B39D-4B2E-1520C1AF8C65}" dt="2024-05-26T17:04:34.522" v="2276" actId="14100"/>
          <ac:spMkLst>
            <pc:docMk/>
            <pc:sldMk cId="1105355814" sldId="294"/>
            <ac:spMk id="11" creationId="{8C85A07A-4646-A06E-9F29-ECFD08E605C9}"/>
          </ac:spMkLst>
        </pc:spChg>
        <pc:picChg chg="add mod">
          <ac:chgData name="Le-Duc-Minh Tran" userId="S::ltra@insa-toulouse.fr::da99be47-f4ca-4443-b363-90488c4aef0c" providerId="AD" clId="Web-{90DD65B0-E5DA-B39D-4B2E-1520C1AF8C65}" dt="2024-05-26T17:04:40.773" v="2277" actId="1076"/>
          <ac:picMkLst>
            <pc:docMk/>
            <pc:sldMk cId="1105355814" sldId="294"/>
            <ac:picMk id="3" creationId="{EE3AD62C-38A0-901E-1452-217F15447198}"/>
          </ac:picMkLst>
        </pc:picChg>
      </pc:sldChg>
      <pc:sldChg chg="addSp delSp modSp add replId">
        <pc:chgData name="Le-Duc-Minh Tran" userId="S::ltra@insa-toulouse.fr::da99be47-f4ca-4443-b363-90488c4aef0c" providerId="AD" clId="Web-{90DD65B0-E5DA-B39D-4B2E-1520C1AF8C65}" dt="2024-05-26T19:11:57" v="2567"/>
        <pc:sldMkLst>
          <pc:docMk/>
          <pc:sldMk cId="1110887226" sldId="295"/>
        </pc:sldMkLst>
        <pc:spChg chg="add mod">
          <ac:chgData name="Le-Duc-Minh Tran" userId="S::ltra@insa-toulouse.fr::da99be47-f4ca-4443-b363-90488c4aef0c" providerId="AD" clId="Web-{90DD65B0-E5DA-B39D-4B2E-1520C1AF8C65}" dt="2024-05-26T19:05:46.924" v="2528" actId="20577"/>
          <ac:spMkLst>
            <pc:docMk/>
            <pc:sldMk cId="1110887226" sldId="295"/>
            <ac:spMk id="7" creationId="{3D17C270-73AF-8669-0DA0-9C3F45719BB1}"/>
          </ac:spMkLst>
        </pc:spChg>
        <pc:spChg chg="add del mod">
          <ac:chgData name="Le-Duc-Minh Tran" userId="S::ltra@insa-toulouse.fr::da99be47-f4ca-4443-b363-90488c4aef0c" providerId="AD" clId="Web-{90DD65B0-E5DA-B39D-4B2E-1520C1AF8C65}" dt="2024-05-26T19:02:47.510" v="2494"/>
          <ac:spMkLst>
            <pc:docMk/>
            <pc:sldMk cId="1110887226" sldId="295"/>
            <ac:spMk id="11" creationId="{84D07685-6441-93F8-E59F-165104DADF41}"/>
          </ac:spMkLst>
        </pc:spChg>
        <pc:spChg chg="add del">
          <ac:chgData name="Le-Duc-Minh Tran" userId="S::ltra@insa-toulouse.fr::da99be47-f4ca-4443-b363-90488c4aef0c" providerId="AD" clId="Web-{90DD65B0-E5DA-B39D-4B2E-1520C1AF8C65}" dt="2024-05-26T19:03:23.934" v="2500"/>
          <ac:spMkLst>
            <pc:docMk/>
            <pc:sldMk cId="1110887226" sldId="295"/>
            <ac:spMk id="13" creationId="{7193C12E-D9A7-265D-3B05-7C2B79192070}"/>
          </ac:spMkLst>
        </pc:spChg>
        <pc:spChg chg="mod">
          <ac:chgData name="Le-Duc-Minh Tran" userId="S::ltra@insa-toulouse.fr::da99be47-f4ca-4443-b363-90488c4aef0c" providerId="AD" clId="Web-{90DD65B0-E5DA-B39D-4B2E-1520C1AF8C65}" dt="2024-05-26T19:11:57" v="2567"/>
          <ac:spMkLst>
            <pc:docMk/>
            <pc:sldMk cId="1110887226" sldId="295"/>
            <ac:spMk id="23" creationId="{64A828ED-C6D2-C57D-1758-04880C927BA7}"/>
          </ac:spMkLst>
        </pc:spChg>
        <pc:picChg chg="add mod">
          <ac:chgData name="Le-Duc-Minh Tran" userId="S::ltra@insa-toulouse.fr::da99be47-f4ca-4443-b363-90488c4aef0c" providerId="AD" clId="Web-{90DD65B0-E5DA-B39D-4B2E-1520C1AF8C65}" dt="2024-05-26T19:07:31.943" v="2543" actId="1076"/>
          <ac:picMkLst>
            <pc:docMk/>
            <pc:sldMk cId="1110887226" sldId="295"/>
            <ac:picMk id="3" creationId="{461755BE-12A5-77EE-13FC-40B955AC75DE}"/>
          </ac:picMkLst>
        </pc:picChg>
        <pc:picChg chg="del">
          <ac:chgData name="Le-Duc-Minh Tran" userId="S::ltra@insa-toulouse.fr::da99be47-f4ca-4443-b363-90488c4aef0c" providerId="AD" clId="Web-{90DD65B0-E5DA-B39D-4B2E-1520C1AF8C65}" dt="2024-05-26T18:53:21.199" v="2290"/>
          <ac:picMkLst>
            <pc:docMk/>
            <pc:sldMk cId="1110887226" sldId="295"/>
            <ac:picMk id="10" creationId="{E1B485AE-27C8-9DD7-EBCE-8B080227AF03}"/>
          </ac:picMkLst>
        </pc:picChg>
        <pc:picChg chg="add mod">
          <ac:chgData name="Le-Duc-Minh Tran" userId="S::ltra@insa-toulouse.fr::da99be47-f4ca-4443-b363-90488c4aef0c" providerId="AD" clId="Web-{90DD65B0-E5DA-B39D-4B2E-1520C1AF8C65}" dt="2024-05-26T19:05:36.658" v="2524" actId="1076"/>
          <ac:picMkLst>
            <pc:docMk/>
            <pc:sldMk cId="1110887226" sldId="295"/>
            <ac:picMk id="14" creationId="{08B58D30-8CF7-AC98-6CCB-67B244E4C06E}"/>
          </ac:picMkLst>
        </pc:picChg>
      </pc:sldChg>
      <pc:sldChg chg="addSp delSp modSp add replId">
        <pc:chgData name="Le-Duc-Minh Tran" userId="S::ltra@insa-toulouse.fr::da99be47-f4ca-4443-b363-90488c4aef0c" providerId="AD" clId="Web-{90DD65B0-E5DA-B39D-4B2E-1520C1AF8C65}" dt="2024-05-26T19:15:42.102" v="2597" actId="1076"/>
        <pc:sldMkLst>
          <pc:docMk/>
          <pc:sldMk cId="1690857544" sldId="296"/>
        </pc:sldMkLst>
        <pc:spChg chg="del">
          <ac:chgData name="Le-Duc-Minh Tran" userId="S::ltra@insa-toulouse.fr::da99be47-f4ca-4443-b363-90488c4aef0c" providerId="AD" clId="Web-{90DD65B0-E5DA-B39D-4B2E-1520C1AF8C65}" dt="2024-05-26T18:58:05.822" v="2463"/>
          <ac:spMkLst>
            <pc:docMk/>
            <pc:sldMk cId="1690857544" sldId="296"/>
            <ac:spMk id="7" creationId="{3D17C270-73AF-8669-0DA0-9C3F45719BB1}"/>
          </ac:spMkLst>
        </pc:spChg>
        <pc:spChg chg="mod">
          <ac:chgData name="Le-Duc-Minh Tran" userId="S::ltra@insa-toulouse.fr::da99be47-f4ca-4443-b363-90488c4aef0c" providerId="AD" clId="Web-{90DD65B0-E5DA-B39D-4B2E-1520C1AF8C65}" dt="2024-05-26T19:12:29.580" v="2581" actId="14100"/>
          <ac:spMkLst>
            <pc:docMk/>
            <pc:sldMk cId="1690857544" sldId="296"/>
            <ac:spMk id="23" creationId="{64A828ED-C6D2-C57D-1758-04880C927BA7}"/>
          </ac:spMkLst>
        </pc:spChg>
        <pc:picChg chg="del">
          <ac:chgData name="Le-Duc-Minh Tran" userId="S::ltra@insa-toulouse.fr::da99be47-f4ca-4443-b363-90488c4aef0c" providerId="AD" clId="Web-{90DD65B0-E5DA-B39D-4B2E-1520C1AF8C65}" dt="2024-05-26T18:58:04.056" v="2462"/>
          <ac:picMkLst>
            <pc:docMk/>
            <pc:sldMk cId="1690857544" sldId="296"/>
            <ac:picMk id="3" creationId="{461755BE-12A5-77EE-13FC-40B955AC75DE}"/>
          </ac:picMkLst>
        </pc:picChg>
        <pc:picChg chg="add del mod">
          <ac:chgData name="Le-Duc-Minh Tran" userId="S::ltra@insa-toulouse.fr::da99be47-f4ca-4443-b363-90488c4aef0c" providerId="AD" clId="Web-{90DD65B0-E5DA-B39D-4B2E-1520C1AF8C65}" dt="2024-05-26T19:14:24.037" v="2586"/>
          <ac:picMkLst>
            <pc:docMk/>
            <pc:sldMk cId="1690857544" sldId="296"/>
            <ac:picMk id="9" creationId="{1EDEAD54-060F-5782-28A5-A0399B1EA908}"/>
          </ac:picMkLst>
        </pc:picChg>
        <pc:picChg chg="add mod">
          <ac:chgData name="Le-Duc-Minh Tran" userId="S::ltra@insa-toulouse.fr::da99be47-f4ca-4443-b363-90488c4aef0c" providerId="AD" clId="Web-{90DD65B0-E5DA-B39D-4B2E-1520C1AF8C65}" dt="2024-05-26T19:15:39.930" v="2596" actId="1076"/>
          <ac:picMkLst>
            <pc:docMk/>
            <pc:sldMk cId="1690857544" sldId="296"/>
            <ac:picMk id="10" creationId="{DF687B88-3915-987C-DCEA-B2BEDCBD8930}"/>
          </ac:picMkLst>
        </pc:picChg>
        <pc:picChg chg="add mod">
          <ac:chgData name="Le-Duc-Minh Tran" userId="S::ltra@insa-toulouse.fr::da99be47-f4ca-4443-b363-90488c4aef0c" providerId="AD" clId="Web-{90DD65B0-E5DA-B39D-4B2E-1520C1AF8C65}" dt="2024-05-26T19:15:42.102" v="2597" actId="1076"/>
          <ac:picMkLst>
            <pc:docMk/>
            <pc:sldMk cId="1690857544" sldId="296"/>
            <ac:picMk id="11" creationId="{1CA583C3-863B-7B57-C332-108EA490ABB1}"/>
          </ac:picMkLst>
        </pc:picChg>
      </pc:sldChg>
      <pc:sldChg chg="addSp delSp modSp add replId">
        <pc:chgData name="Le-Duc-Minh Tran" userId="S::ltra@insa-toulouse.fr::da99be47-f4ca-4443-b363-90488c4aef0c" providerId="AD" clId="Web-{90DD65B0-E5DA-B39D-4B2E-1520C1AF8C65}" dt="2024-05-26T19:20:19.316" v="2662" actId="14100"/>
        <pc:sldMkLst>
          <pc:docMk/>
          <pc:sldMk cId="3576660216" sldId="297"/>
        </pc:sldMkLst>
        <pc:spChg chg="mod">
          <ac:chgData name="Le-Duc-Minh Tran" userId="S::ltra@insa-toulouse.fr::da99be47-f4ca-4443-b363-90488c4aef0c" providerId="AD" clId="Web-{90DD65B0-E5DA-B39D-4B2E-1520C1AF8C65}" dt="2024-05-26T19:20:06.034" v="2661" actId="20577"/>
          <ac:spMkLst>
            <pc:docMk/>
            <pc:sldMk cId="3576660216" sldId="297"/>
            <ac:spMk id="23" creationId="{64A828ED-C6D2-C57D-1758-04880C927BA7}"/>
          </ac:spMkLst>
        </pc:spChg>
        <pc:picChg chg="add mod">
          <ac:chgData name="Le-Duc-Minh Tran" userId="S::ltra@insa-toulouse.fr::da99be47-f4ca-4443-b363-90488c4aef0c" providerId="AD" clId="Web-{90DD65B0-E5DA-B39D-4B2E-1520C1AF8C65}" dt="2024-05-26T19:20:19.316" v="2662" actId="14100"/>
          <ac:picMkLst>
            <pc:docMk/>
            <pc:sldMk cId="3576660216" sldId="297"/>
            <ac:picMk id="3" creationId="{D3FFBF40-B872-0063-0B4C-C640F127842C}"/>
          </ac:picMkLst>
        </pc:picChg>
        <pc:picChg chg="del">
          <ac:chgData name="Le-Duc-Minh Tran" userId="S::ltra@insa-toulouse.fr::da99be47-f4ca-4443-b363-90488c4aef0c" providerId="AD" clId="Web-{90DD65B0-E5DA-B39D-4B2E-1520C1AF8C65}" dt="2024-05-26T19:17:51.795" v="2600"/>
          <ac:picMkLst>
            <pc:docMk/>
            <pc:sldMk cId="3576660216" sldId="297"/>
            <ac:picMk id="10" creationId="{DF687B88-3915-987C-DCEA-B2BEDCBD8930}"/>
          </ac:picMkLst>
        </pc:picChg>
        <pc:picChg chg="del">
          <ac:chgData name="Le-Duc-Minh Tran" userId="S::ltra@insa-toulouse.fr::da99be47-f4ca-4443-b363-90488c4aef0c" providerId="AD" clId="Web-{90DD65B0-E5DA-B39D-4B2E-1520C1AF8C65}" dt="2024-05-26T19:17:51.435" v="2599"/>
          <ac:picMkLst>
            <pc:docMk/>
            <pc:sldMk cId="3576660216" sldId="297"/>
            <ac:picMk id="11" creationId="{1CA583C3-863B-7B57-C332-108EA490ABB1}"/>
          </ac:picMkLst>
        </pc:picChg>
      </pc:sldChg>
      <pc:sldChg chg="addSp delSp modSp add del replId">
        <pc:chgData name="Le-Duc-Minh Tran" userId="S::ltra@insa-toulouse.fr::da99be47-f4ca-4443-b363-90488c4aef0c" providerId="AD" clId="Web-{90DD65B0-E5DA-B39D-4B2E-1520C1AF8C65}" dt="2024-05-26T19:21:18.287" v="2670"/>
        <pc:sldMkLst>
          <pc:docMk/>
          <pc:sldMk cId="1364660838" sldId="298"/>
        </pc:sldMkLst>
        <pc:spChg chg="add del mod">
          <ac:chgData name="Le-Duc-Minh Tran" userId="S::ltra@insa-toulouse.fr::da99be47-f4ca-4443-b363-90488c4aef0c" providerId="AD" clId="Web-{90DD65B0-E5DA-B39D-4B2E-1520C1AF8C65}" dt="2024-05-26T19:21:15.740" v="2669"/>
          <ac:spMkLst>
            <pc:docMk/>
            <pc:sldMk cId="1364660838" sldId="298"/>
            <ac:spMk id="23" creationId="{64A828ED-C6D2-C57D-1758-04880C927BA7}"/>
          </ac:spMkLst>
        </pc:spChg>
      </pc:sldChg>
      <pc:sldChg chg="addSp delSp modSp add replId">
        <pc:chgData name="Le-Duc-Minh Tran" userId="S::ltra@insa-toulouse.fr::da99be47-f4ca-4443-b363-90488c4aef0c" providerId="AD" clId="Web-{90DD65B0-E5DA-B39D-4B2E-1520C1AF8C65}" dt="2024-05-26T19:27:19.661" v="2758" actId="1076"/>
        <pc:sldMkLst>
          <pc:docMk/>
          <pc:sldMk cId="1695799363" sldId="298"/>
        </pc:sldMkLst>
        <pc:spChg chg="add mod">
          <ac:chgData name="Le-Duc-Minh Tran" userId="S::ltra@insa-toulouse.fr::da99be47-f4ca-4443-b363-90488c4aef0c" providerId="AD" clId="Web-{90DD65B0-E5DA-B39D-4B2E-1520C1AF8C65}" dt="2024-05-26T19:27:19.661" v="2758" actId="1076"/>
          <ac:spMkLst>
            <pc:docMk/>
            <pc:sldMk cId="1695799363" sldId="298"/>
            <ac:spMk id="12" creationId="{52541DE0-4C87-780F-B2E6-082474AFDEFC}"/>
          </ac:spMkLst>
        </pc:spChg>
        <pc:spChg chg="mod">
          <ac:chgData name="Le-Duc-Minh Tran" userId="S::ltra@insa-toulouse.fr::da99be47-f4ca-4443-b363-90488c4aef0c" providerId="AD" clId="Web-{90DD65B0-E5DA-B39D-4B2E-1520C1AF8C65}" dt="2024-05-26T19:21:47.132" v="2692" actId="14100"/>
          <ac:spMkLst>
            <pc:docMk/>
            <pc:sldMk cId="1695799363" sldId="298"/>
            <ac:spMk id="23" creationId="{64A828ED-C6D2-C57D-1758-04880C927BA7}"/>
          </ac:spMkLst>
        </pc:spChg>
        <pc:picChg chg="del">
          <ac:chgData name="Le-Duc-Minh Tran" userId="S::ltra@insa-toulouse.fr::da99be47-f4ca-4443-b363-90488c4aef0c" providerId="AD" clId="Web-{90DD65B0-E5DA-B39D-4B2E-1520C1AF8C65}" dt="2024-05-26T19:21:47.991" v="2693"/>
          <ac:picMkLst>
            <pc:docMk/>
            <pc:sldMk cId="1695799363" sldId="298"/>
            <ac:picMk id="3" creationId="{D3FFBF40-B872-0063-0B4C-C640F127842C}"/>
          </ac:picMkLst>
        </pc:picChg>
        <pc:picChg chg="add del mod">
          <ac:chgData name="Le-Duc-Minh Tran" userId="S::ltra@insa-toulouse.fr::da99be47-f4ca-4443-b363-90488c4aef0c" providerId="AD" clId="Web-{90DD65B0-E5DA-B39D-4B2E-1520C1AF8C65}" dt="2024-05-26T19:21:56.679" v="2698"/>
          <ac:picMkLst>
            <pc:docMk/>
            <pc:sldMk cId="1695799363" sldId="298"/>
            <ac:picMk id="7" creationId="{8BDA7F5E-76D6-8B09-759A-5480A7DAF9DF}"/>
          </ac:picMkLst>
        </pc:picChg>
        <pc:picChg chg="add mod">
          <ac:chgData name="Le-Duc-Minh Tran" userId="S::ltra@insa-toulouse.fr::da99be47-f4ca-4443-b363-90488c4aef0c" providerId="AD" clId="Web-{90DD65B0-E5DA-B39D-4B2E-1520C1AF8C65}" dt="2024-05-26T19:25:12.327" v="2709" actId="1076"/>
          <ac:picMkLst>
            <pc:docMk/>
            <pc:sldMk cId="1695799363" sldId="298"/>
            <ac:picMk id="9" creationId="{2C27BD95-E2F1-992E-F61F-EB8A6B5DBB97}"/>
          </ac:picMkLst>
        </pc:picChg>
        <pc:picChg chg="add mod">
          <ac:chgData name="Le-Duc-Minh Tran" userId="S::ltra@insa-toulouse.fr::da99be47-f4ca-4443-b363-90488c4aef0c" providerId="AD" clId="Web-{90DD65B0-E5DA-B39D-4B2E-1520C1AF8C65}" dt="2024-05-26T19:25:56.377" v="2714" actId="14100"/>
          <ac:picMkLst>
            <pc:docMk/>
            <pc:sldMk cId="1695799363" sldId="298"/>
            <ac:picMk id="10" creationId="{D94B558A-EA9A-EF0A-2CE7-1629757EBBFD}"/>
          </ac:picMkLst>
        </pc:picChg>
        <pc:picChg chg="add del mod">
          <ac:chgData name="Le-Duc-Minh Tran" userId="S::ltra@insa-toulouse.fr::da99be47-f4ca-4443-b363-90488c4aef0c" providerId="AD" clId="Web-{90DD65B0-E5DA-B39D-4B2E-1520C1AF8C65}" dt="2024-05-26T19:26:04.362" v="2716"/>
          <ac:picMkLst>
            <pc:docMk/>
            <pc:sldMk cId="1695799363" sldId="298"/>
            <ac:picMk id="11" creationId="{C06C79C2-15DE-9812-F358-67D39F6EA57D}"/>
          </ac:picMkLst>
        </pc:picChg>
      </pc:sldChg>
      <pc:sldChg chg="addSp delSp modSp add replId">
        <pc:chgData name="Le-Duc-Minh Tran" userId="S::ltra@insa-toulouse.fr::da99be47-f4ca-4443-b363-90488c4aef0c" providerId="AD" clId="Web-{90DD65B0-E5DA-B39D-4B2E-1520C1AF8C65}" dt="2024-05-26T19:36:57.730" v="2810" actId="20577"/>
        <pc:sldMkLst>
          <pc:docMk/>
          <pc:sldMk cId="3140766302" sldId="299"/>
        </pc:sldMkLst>
        <pc:spChg chg="add del mod">
          <ac:chgData name="Le-Duc-Minh Tran" userId="S::ltra@insa-toulouse.fr::da99be47-f4ca-4443-b363-90488c4aef0c" providerId="AD" clId="Web-{90DD65B0-E5DA-B39D-4B2E-1520C1AF8C65}" dt="2024-05-26T19:36:57.730" v="2810" actId="20577"/>
          <ac:spMkLst>
            <pc:docMk/>
            <pc:sldMk cId="3140766302" sldId="299"/>
            <ac:spMk id="23" creationId="{64A828ED-C6D2-C57D-1758-04880C927BA7}"/>
          </ac:spMkLst>
        </pc:spChg>
        <pc:picChg chg="add mod">
          <ac:chgData name="Le-Duc-Minh Tran" userId="S::ltra@insa-toulouse.fr::da99be47-f4ca-4443-b363-90488c4aef0c" providerId="AD" clId="Web-{90DD65B0-E5DA-B39D-4B2E-1520C1AF8C65}" dt="2024-05-26T19:24:48.154" v="2707" actId="1076"/>
          <ac:picMkLst>
            <pc:docMk/>
            <pc:sldMk cId="3140766302" sldId="299"/>
            <ac:picMk id="3" creationId="{171D995A-7C41-BA57-275F-FA60262B926F}"/>
          </ac:picMkLst>
        </pc:picChg>
        <pc:picChg chg="add mod">
          <ac:chgData name="Le-Duc-Minh Tran" userId="S::ltra@insa-toulouse.fr::da99be47-f4ca-4443-b363-90488c4aef0c" providerId="AD" clId="Web-{90DD65B0-E5DA-B39D-4B2E-1520C1AF8C65}" dt="2024-05-26T19:24:49.404" v="2708" actId="1076"/>
          <ac:picMkLst>
            <pc:docMk/>
            <pc:sldMk cId="3140766302" sldId="299"/>
            <ac:picMk id="7" creationId="{7D321EB5-911F-955A-4979-BEE955192153}"/>
          </ac:picMkLst>
        </pc:picChg>
        <pc:picChg chg="del">
          <ac:chgData name="Le-Duc-Minh Tran" userId="S::ltra@insa-toulouse.fr::da99be47-f4ca-4443-b363-90488c4aef0c" providerId="AD" clId="Web-{90DD65B0-E5DA-B39D-4B2E-1520C1AF8C65}" dt="2024-05-26T19:24:34.857" v="2702"/>
          <ac:picMkLst>
            <pc:docMk/>
            <pc:sldMk cId="3140766302" sldId="299"/>
            <ac:picMk id="9" creationId="{2C27BD95-E2F1-992E-F61F-EB8A6B5DBB97}"/>
          </ac:picMkLst>
        </pc:picChg>
      </pc:sldChg>
      <pc:sldChg chg="addSp delSp modSp add replId">
        <pc:chgData name="Le-Duc-Minh Tran" userId="S::ltra@insa-toulouse.fr::da99be47-f4ca-4443-b363-90488c4aef0c" providerId="AD" clId="Web-{90DD65B0-E5DA-B39D-4B2E-1520C1AF8C65}" dt="2024-05-26T19:38:51" v="2840" actId="20577"/>
        <pc:sldMkLst>
          <pc:docMk/>
          <pc:sldMk cId="1317416499" sldId="300"/>
        </pc:sldMkLst>
        <pc:spChg chg="mod">
          <ac:chgData name="Le-Duc-Minh Tran" userId="S::ltra@insa-toulouse.fr::da99be47-f4ca-4443-b363-90488c4aef0c" providerId="AD" clId="Web-{90DD65B0-E5DA-B39D-4B2E-1520C1AF8C65}" dt="2024-05-26T19:38:51" v="2840" actId="20577"/>
          <ac:spMkLst>
            <pc:docMk/>
            <pc:sldMk cId="1317416499" sldId="300"/>
            <ac:spMk id="23" creationId="{64A828ED-C6D2-C57D-1758-04880C927BA7}"/>
          </ac:spMkLst>
        </pc:spChg>
        <pc:picChg chg="del">
          <ac:chgData name="Le-Duc-Minh Tran" userId="S::ltra@insa-toulouse.fr::da99be47-f4ca-4443-b363-90488c4aef0c" providerId="AD" clId="Web-{90DD65B0-E5DA-B39D-4B2E-1520C1AF8C65}" dt="2024-05-26T19:37:32.435" v="2812"/>
          <ac:picMkLst>
            <pc:docMk/>
            <pc:sldMk cId="1317416499" sldId="300"/>
            <ac:picMk id="3" creationId="{171D995A-7C41-BA57-275F-FA60262B926F}"/>
          </ac:picMkLst>
        </pc:picChg>
        <pc:picChg chg="del">
          <ac:chgData name="Le-Duc-Minh Tran" userId="S::ltra@insa-toulouse.fr::da99be47-f4ca-4443-b363-90488c4aef0c" providerId="AD" clId="Web-{90DD65B0-E5DA-B39D-4B2E-1520C1AF8C65}" dt="2024-05-26T19:37:33.606" v="2813"/>
          <ac:picMkLst>
            <pc:docMk/>
            <pc:sldMk cId="1317416499" sldId="300"/>
            <ac:picMk id="7" creationId="{7D321EB5-911F-955A-4979-BEE955192153}"/>
          </ac:picMkLst>
        </pc:picChg>
        <pc:picChg chg="add mod">
          <ac:chgData name="Le-Duc-Minh Tran" userId="S::ltra@insa-toulouse.fr::da99be47-f4ca-4443-b363-90488c4aef0c" providerId="AD" clId="Web-{90DD65B0-E5DA-B39D-4B2E-1520C1AF8C65}" dt="2024-05-26T19:37:51.810" v="2818" actId="1076"/>
          <ac:picMkLst>
            <pc:docMk/>
            <pc:sldMk cId="1317416499" sldId="300"/>
            <ac:picMk id="9" creationId="{10F1D744-6FDB-D996-92AA-3808E1947246}"/>
          </ac:picMkLst>
        </pc:picChg>
        <pc:picChg chg="add mod">
          <ac:chgData name="Le-Duc-Minh Tran" userId="S::ltra@insa-toulouse.fr::da99be47-f4ca-4443-b363-90488c4aef0c" providerId="AD" clId="Web-{90DD65B0-E5DA-B39D-4B2E-1520C1AF8C65}" dt="2024-05-26T19:38:25.437" v="2821" actId="1076"/>
          <ac:picMkLst>
            <pc:docMk/>
            <pc:sldMk cId="1317416499" sldId="300"/>
            <ac:picMk id="10" creationId="{6F0411F5-2FD5-7DF0-0D69-1C63CF1508B7}"/>
          </ac:picMkLst>
        </pc:picChg>
      </pc:sldChg>
      <pc:sldChg chg="addSp delSp modSp add replId addAnim">
        <pc:chgData name="Le-Duc-Minh Tran" userId="S::ltra@insa-toulouse.fr::da99be47-f4ca-4443-b363-90488c4aef0c" providerId="AD" clId="Web-{90DD65B0-E5DA-B39D-4B2E-1520C1AF8C65}" dt="2024-05-26T19:51:33.643" v="3040"/>
        <pc:sldMkLst>
          <pc:docMk/>
          <pc:sldMk cId="3449968959" sldId="301"/>
        </pc:sldMkLst>
        <pc:spChg chg="mod">
          <ac:chgData name="Le-Duc-Minh Tran" userId="S::ltra@insa-toulouse.fr::da99be47-f4ca-4443-b363-90488c4aef0c" providerId="AD" clId="Web-{90DD65B0-E5DA-B39D-4B2E-1520C1AF8C65}" dt="2024-05-26T19:39:22.423" v="2867" actId="20577"/>
          <ac:spMkLst>
            <pc:docMk/>
            <pc:sldMk cId="3449968959" sldId="301"/>
            <ac:spMk id="23" creationId="{64A828ED-C6D2-C57D-1758-04880C927BA7}"/>
          </ac:spMkLst>
        </pc:spChg>
        <pc:picChg chg="add mod">
          <ac:chgData name="Le-Duc-Minh Tran" userId="S::ltra@insa-toulouse.fr::da99be47-f4ca-4443-b363-90488c4aef0c" providerId="AD" clId="Web-{90DD65B0-E5DA-B39D-4B2E-1520C1AF8C65}" dt="2024-05-26T19:51:20.674" v="3037" actId="1076"/>
          <ac:picMkLst>
            <pc:docMk/>
            <pc:sldMk cId="3449968959" sldId="301"/>
            <ac:picMk id="3" creationId="{8CA71DAD-7410-B605-671A-4EB6B05C1D59}"/>
          </ac:picMkLst>
        </pc:picChg>
        <pc:picChg chg="add mod">
          <ac:chgData name="Le-Duc-Minh Tran" userId="S::ltra@insa-toulouse.fr::da99be47-f4ca-4443-b363-90488c4aef0c" providerId="AD" clId="Web-{90DD65B0-E5DA-B39D-4B2E-1520C1AF8C65}" dt="2024-05-26T19:51:23.393" v="3038" actId="1076"/>
          <ac:picMkLst>
            <pc:docMk/>
            <pc:sldMk cId="3449968959" sldId="301"/>
            <ac:picMk id="7" creationId="{0A862643-1329-1847-3C94-85DBBDE6A1F4}"/>
          </ac:picMkLst>
        </pc:picChg>
        <pc:picChg chg="del">
          <ac:chgData name="Le-Duc-Minh Tran" userId="S::ltra@insa-toulouse.fr::da99be47-f4ca-4443-b363-90488c4aef0c" providerId="AD" clId="Web-{90DD65B0-E5DA-B39D-4B2E-1520C1AF8C65}" dt="2024-05-26T19:39:05.907" v="2842"/>
          <ac:picMkLst>
            <pc:docMk/>
            <pc:sldMk cId="3449968959" sldId="301"/>
            <ac:picMk id="9" creationId="{10F1D744-6FDB-D996-92AA-3808E1947246}"/>
          </ac:picMkLst>
        </pc:picChg>
        <pc:picChg chg="del">
          <ac:chgData name="Le-Duc-Minh Tran" userId="S::ltra@insa-toulouse.fr::da99be47-f4ca-4443-b363-90488c4aef0c" providerId="AD" clId="Web-{90DD65B0-E5DA-B39D-4B2E-1520C1AF8C65}" dt="2024-05-26T19:39:06.454" v="2843"/>
          <ac:picMkLst>
            <pc:docMk/>
            <pc:sldMk cId="3449968959" sldId="301"/>
            <ac:picMk id="10" creationId="{6F0411F5-2FD5-7DF0-0D69-1C63CF1508B7}"/>
          </ac:picMkLst>
        </pc:picChg>
      </pc:sldChg>
      <pc:sldChg chg="addSp delSp modSp add replId">
        <pc:chgData name="Le-Duc-Minh Tran" userId="S::ltra@insa-toulouse.fr::da99be47-f4ca-4443-b363-90488c4aef0c" providerId="AD" clId="Web-{90DD65B0-E5DA-B39D-4B2E-1520C1AF8C65}" dt="2024-05-26T19:47:43.432" v="3017"/>
        <pc:sldMkLst>
          <pc:docMk/>
          <pc:sldMk cId="3895765876" sldId="302"/>
        </pc:sldMkLst>
        <pc:spChg chg="add mod">
          <ac:chgData name="Le-Duc-Minh Tran" userId="S::ltra@insa-toulouse.fr::da99be47-f4ca-4443-b363-90488c4aef0c" providerId="AD" clId="Web-{90DD65B0-E5DA-B39D-4B2E-1520C1AF8C65}" dt="2024-05-26T19:44:03.263" v="2960" actId="14100"/>
          <ac:spMkLst>
            <pc:docMk/>
            <pc:sldMk cId="3895765876" sldId="302"/>
            <ac:spMk id="9" creationId="{546C6F5B-E8AF-0710-EF00-26AA22D878C9}"/>
          </ac:spMkLst>
        </pc:spChg>
        <pc:spChg chg="add mod">
          <ac:chgData name="Le-Duc-Minh Tran" userId="S::ltra@insa-toulouse.fr::da99be47-f4ca-4443-b363-90488c4aef0c" providerId="AD" clId="Web-{90DD65B0-E5DA-B39D-4B2E-1520C1AF8C65}" dt="2024-05-26T19:45:49.740" v="3011" actId="1076"/>
          <ac:spMkLst>
            <pc:docMk/>
            <pc:sldMk cId="3895765876" sldId="302"/>
            <ac:spMk id="13" creationId="{5C72A7B6-1519-0B83-54BF-DC13BB78A867}"/>
          </ac:spMkLst>
        </pc:spChg>
        <pc:spChg chg="add mod">
          <ac:chgData name="Le-Duc-Minh Tran" userId="S::ltra@insa-toulouse.fr::da99be47-f4ca-4443-b363-90488c4aef0c" providerId="AD" clId="Web-{90DD65B0-E5DA-B39D-4B2E-1520C1AF8C65}" dt="2024-05-26T19:46:29.366" v="3013" actId="1076"/>
          <ac:spMkLst>
            <pc:docMk/>
            <pc:sldMk cId="3895765876" sldId="302"/>
            <ac:spMk id="14" creationId="{413F4CDA-CC03-B696-FE17-81BABFD17337}"/>
          </ac:spMkLst>
        </pc:spChg>
        <pc:spChg chg="mod">
          <ac:chgData name="Le-Duc-Minh Tran" userId="S::ltra@insa-toulouse.fr::da99be47-f4ca-4443-b363-90488c4aef0c" providerId="AD" clId="Web-{90DD65B0-E5DA-B39D-4B2E-1520C1AF8C65}" dt="2024-05-26T19:40:54.020" v="2885" actId="20577"/>
          <ac:spMkLst>
            <pc:docMk/>
            <pc:sldMk cId="3895765876" sldId="302"/>
            <ac:spMk id="23" creationId="{64A828ED-C6D2-C57D-1758-04880C927BA7}"/>
          </ac:spMkLst>
        </pc:spChg>
        <pc:picChg chg="del">
          <ac:chgData name="Le-Duc-Minh Tran" userId="S::ltra@insa-toulouse.fr::da99be47-f4ca-4443-b363-90488c4aef0c" providerId="AD" clId="Web-{90DD65B0-E5DA-B39D-4B2E-1520C1AF8C65}" dt="2024-05-26T19:41:17.115" v="2886"/>
          <ac:picMkLst>
            <pc:docMk/>
            <pc:sldMk cId="3895765876" sldId="302"/>
            <ac:picMk id="3" creationId="{8CA71DAD-7410-B605-671A-4EB6B05C1D59}"/>
          </ac:picMkLst>
        </pc:picChg>
        <pc:picChg chg="add mod">
          <ac:chgData name="Le-Duc-Minh Tran" userId="S::ltra@insa-toulouse.fr::da99be47-f4ca-4443-b363-90488c4aef0c" providerId="AD" clId="Web-{90DD65B0-E5DA-B39D-4B2E-1520C1AF8C65}" dt="2024-05-26T19:44:51.503" v="2974" actId="1076"/>
          <ac:picMkLst>
            <pc:docMk/>
            <pc:sldMk cId="3895765876" sldId="302"/>
            <ac:picMk id="7" creationId="{1BB54108-C667-BBF3-0E8D-E1FA1EAAD297}"/>
          </ac:picMkLst>
        </pc:picChg>
        <pc:picChg chg="add del mod">
          <ac:chgData name="Le-Duc-Minh Tran" userId="S::ltra@insa-toulouse.fr::da99be47-f4ca-4443-b363-90488c4aef0c" providerId="AD" clId="Web-{90DD65B0-E5DA-B39D-4B2E-1520C1AF8C65}" dt="2024-05-26T19:44:23.466" v="2965"/>
          <ac:picMkLst>
            <pc:docMk/>
            <pc:sldMk cId="3895765876" sldId="302"/>
            <ac:picMk id="10" creationId="{FC8E9AC2-A1B8-2DF1-2AE6-45B9F8F5FA82}"/>
          </ac:picMkLst>
        </pc:picChg>
        <pc:picChg chg="add mod">
          <ac:chgData name="Le-Duc-Minh Tran" userId="S::ltra@insa-toulouse.fr::da99be47-f4ca-4443-b363-90488c4aef0c" providerId="AD" clId="Web-{90DD65B0-E5DA-B39D-4B2E-1520C1AF8C65}" dt="2024-05-26T19:45:04.941" v="2978" actId="1076"/>
          <ac:picMkLst>
            <pc:docMk/>
            <pc:sldMk cId="3895765876" sldId="302"/>
            <ac:picMk id="11" creationId="{B027563A-06DE-E2B9-F8F3-B7112EF7C919}"/>
          </ac:picMkLst>
        </pc:picChg>
        <pc:picChg chg="add mod">
          <ac:chgData name="Le-Duc-Minh Tran" userId="S::ltra@insa-toulouse.fr::da99be47-f4ca-4443-b363-90488c4aef0c" providerId="AD" clId="Web-{90DD65B0-E5DA-B39D-4B2E-1520C1AF8C65}" dt="2024-05-26T19:45:02.910" v="2977" actId="1076"/>
          <ac:picMkLst>
            <pc:docMk/>
            <pc:sldMk cId="3895765876" sldId="302"/>
            <ac:picMk id="12" creationId="{854D7D97-8184-F449-D631-070EF07F6378}"/>
          </ac:picMkLst>
        </pc:picChg>
        <pc:picChg chg="add del mod">
          <ac:chgData name="Le-Duc-Minh Tran" userId="S::ltra@insa-toulouse.fr::da99be47-f4ca-4443-b363-90488c4aef0c" providerId="AD" clId="Web-{90DD65B0-E5DA-B39D-4B2E-1520C1AF8C65}" dt="2024-05-26T19:47:43.432" v="3017"/>
          <ac:picMkLst>
            <pc:docMk/>
            <pc:sldMk cId="3895765876" sldId="302"/>
            <ac:picMk id="15" creationId="{617CB23F-AC0C-06F9-633C-B49EEAD1B647}"/>
          </ac:picMkLst>
        </pc:picChg>
      </pc:sldChg>
      <pc:sldChg chg="addSp delSp modSp add replId">
        <pc:chgData name="Le-Duc-Minh Tran" userId="S::ltra@insa-toulouse.fr::da99be47-f4ca-4443-b363-90488c4aef0c" providerId="AD" clId="Web-{90DD65B0-E5DA-B39D-4B2E-1520C1AF8C65}" dt="2024-05-26T20:00:11.132" v="3111" actId="20577"/>
        <pc:sldMkLst>
          <pc:docMk/>
          <pc:sldMk cId="1253500790" sldId="303"/>
        </pc:sldMkLst>
        <pc:spChg chg="del">
          <ac:chgData name="Le-Duc-Minh Tran" userId="S::ltra@insa-toulouse.fr::da99be47-f4ca-4443-b363-90488c4aef0c" providerId="AD" clId="Web-{90DD65B0-E5DA-B39D-4B2E-1520C1AF8C65}" dt="2024-05-26T19:59:26.927" v="3093"/>
          <ac:spMkLst>
            <pc:docMk/>
            <pc:sldMk cId="1253500790" sldId="303"/>
            <ac:spMk id="9" creationId="{546C6F5B-E8AF-0710-EF00-26AA22D878C9}"/>
          </ac:spMkLst>
        </pc:spChg>
        <pc:spChg chg="del">
          <ac:chgData name="Le-Duc-Minh Tran" userId="S::ltra@insa-toulouse.fr::da99be47-f4ca-4443-b363-90488c4aef0c" providerId="AD" clId="Web-{90DD65B0-E5DA-B39D-4B2E-1520C1AF8C65}" dt="2024-05-26T19:59:25.833" v="3091"/>
          <ac:spMkLst>
            <pc:docMk/>
            <pc:sldMk cId="1253500790" sldId="303"/>
            <ac:spMk id="13" creationId="{5C72A7B6-1519-0B83-54BF-DC13BB78A867}"/>
          </ac:spMkLst>
        </pc:spChg>
        <pc:spChg chg="del">
          <ac:chgData name="Le-Duc-Minh Tran" userId="S::ltra@insa-toulouse.fr::da99be47-f4ca-4443-b363-90488c4aef0c" providerId="AD" clId="Web-{90DD65B0-E5DA-B39D-4B2E-1520C1AF8C65}" dt="2024-05-26T19:59:26.255" v="3092"/>
          <ac:spMkLst>
            <pc:docMk/>
            <pc:sldMk cId="1253500790" sldId="303"/>
            <ac:spMk id="14" creationId="{413F4CDA-CC03-B696-FE17-81BABFD17337}"/>
          </ac:spMkLst>
        </pc:spChg>
        <pc:spChg chg="mod">
          <ac:chgData name="Le-Duc-Minh Tran" userId="S::ltra@insa-toulouse.fr::da99be47-f4ca-4443-b363-90488c4aef0c" providerId="AD" clId="Web-{90DD65B0-E5DA-B39D-4B2E-1520C1AF8C65}" dt="2024-05-26T20:00:11.132" v="3111" actId="20577"/>
          <ac:spMkLst>
            <pc:docMk/>
            <pc:sldMk cId="1253500790" sldId="303"/>
            <ac:spMk id="23" creationId="{64A828ED-C6D2-C57D-1758-04880C927BA7}"/>
          </ac:spMkLst>
        </pc:spChg>
        <pc:picChg chg="add mod">
          <ac:chgData name="Le-Duc-Minh Tran" userId="S::ltra@insa-toulouse.fr::da99be47-f4ca-4443-b363-90488c4aef0c" providerId="AD" clId="Web-{90DD65B0-E5DA-B39D-4B2E-1520C1AF8C65}" dt="2024-05-26T19:59:49.085" v="3096" actId="1076"/>
          <ac:picMkLst>
            <pc:docMk/>
            <pc:sldMk cId="1253500790" sldId="303"/>
            <ac:picMk id="3" creationId="{CB36FF12-A302-0C80-EFF5-144C7FC09F75}"/>
          </ac:picMkLst>
        </pc:picChg>
        <pc:picChg chg="del">
          <ac:chgData name="Le-Duc-Minh Tran" userId="S::ltra@insa-toulouse.fr::da99be47-f4ca-4443-b363-90488c4aef0c" providerId="AD" clId="Web-{90DD65B0-E5DA-B39D-4B2E-1520C1AF8C65}" dt="2024-05-26T19:59:24.708" v="3089"/>
          <ac:picMkLst>
            <pc:docMk/>
            <pc:sldMk cId="1253500790" sldId="303"/>
            <ac:picMk id="7" creationId="{1BB54108-C667-BBF3-0E8D-E1FA1EAAD297}"/>
          </ac:picMkLst>
        </pc:picChg>
        <pc:picChg chg="del">
          <ac:chgData name="Le-Duc-Minh Tran" userId="S::ltra@insa-toulouse.fr::da99be47-f4ca-4443-b363-90488c4aef0c" providerId="AD" clId="Web-{90DD65B0-E5DA-B39D-4B2E-1520C1AF8C65}" dt="2024-05-26T19:59:24.349" v="3088"/>
          <ac:picMkLst>
            <pc:docMk/>
            <pc:sldMk cId="1253500790" sldId="303"/>
            <ac:picMk id="11" creationId="{B027563A-06DE-E2B9-F8F3-B7112EF7C919}"/>
          </ac:picMkLst>
        </pc:picChg>
        <pc:picChg chg="del">
          <ac:chgData name="Le-Duc-Minh Tran" userId="S::ltra@insa-toulouse.fr::da99be47-f4ca-4443-b363-90488c4aef0c" providerId="AD" clId="Web-{90DD65B0-E5DA-B39D-4B2E-1520C1AF8C65}" dt="2024-05-26T19:59:25.085" v="3090"/>
          <ac:picMkLst>
            <pc:docMk/>
            <pc:sldMk cId="1253500790" sldId="303"/>
            <ac:picMk id="12" creationId="{854D7D97-8184-F449-D631-070EF07F6378}"/>
          </ac:picMkLst>
        </pc:picChg>
      </pc:sldChg>
      <pc:sldChg chg="addSp delSp modSp add replId">
        <pc:chgData name="Le-Duc-Minh Tran" userId="S::ltra@insa-toulouse.fr::da99be47-f4ca-4443-b363-90488c4aef0c" providerId="AD" clId="Web-{90DD65B0-E5DA-B39D-4B2E-1520C1AF8C65}" dt="2024-05-26T20:00:59.384" v="3136" actId="1076"/>
        <pc:sldMkLst>
          <pc:docMk/>
          <pc:sldMk cId="3495521304" sldId="304"/>
        </pc:sldMkLst>
        <pc:spChg chg="mod">
          <ac:chgData name="Le-Duc-Minh Tran" userId="S::ltra@insa-toulouse.fr::da99be47-f4ca-4443-b363-90488c4aef0c" providerId="AD" clId="Web-{90DD65B0-E5DA-B39D-4B2E-1520C1AF8C65}" dt="2024-05-26T20:00:35.992" v="3131" actId="20577"/>
          <ac:spMkLst>
            <pc:docMk/>
            <pc:sldMk cId="3495521304" sldId="304"/>
            <ac:spMk id="23" creationId="{64A828ED-C6D2-C57D-1758-04880C927BA7}"/>
          </ac:spMkLst>
        </pc:spChg>
        <pc:picChg chg="del">
          <ac:chgData name="Le-Duc-Minh Tran" userId="S::ltra@insa-toulouse.fr::da99be47-f4ca-4443-b363-90488c4aef0c" providerId="AD" clId="Web-{90DD65B0-E5DA-B39D-4B2E-1520C1AF8C65}" dt="2024-05-26T20:00:25.523" v="3113"/>
          <ac:picMkLst>
            <pc:docMk/>
            <pc:sldMk cId="3495521304" sldId="304"/>
            <ac:picMk id="3" creationId="{CB36FF12-A302-0C80-EFF5-144C7FC09F75}"/>
          </ac:picMkLst>
        </pc:picChg>
        <pc:picChg chg="add mod">
          <ac:chgData name="Le-Duc-Minh Tran" userId="S::ltra@insa-toulouse.fr::da99be47-f4ca-4443-b363-90488c4aef0c" providerId="AD" clId="Web-{90DD65B0-E5DA-B39D-4B2E-1520C1AF8C65}" dt="2024-05-26T20:00:56.899" v="3135" actId="1076"/>
          <ac:picMkLst>
            <pc:docMk/>
            <pc:sldMk cId="3495521304" sldId="304"/>
            <ac:picMk id="7" creationId="{7033A722-ED11-50FA-623D-81B978B919E7}"/>
          </ac:picMkLst>
        </pc:picChg>
        <pc:picChg chg="add mod">
          <ac:chgData name="Le-Duc-Minh Tran" userId="S::ltra@insa-toulouse.fr::da99be47-f4ca-4443-b363-90488c4aef0c" providerId="AD" clId="Web-{90DD65B0-E5DA-B39D-4B2E-1520C1AF8C65}" dt="2024-05-26T20:00:59.384" v="3136" actId="1076"/>
          <ac:picMkLst>
            <pc:docMk/>
            <pc:sldMk cId="3495521304" sldId="304"/>
            <ac:picMk id="9" creationId="{07F7F7FA-8CB7-A4C5-4968-C86668D87088}"/>
          </ac:picMkLst>
        </pc:picChg>
      </pc:sldChg>
      <pc:sldChg chg="addSp delSp modSp add replId">
        <pc:chgData name="Le-Duc-Minh Tran" userId="S::ltra@insa-toulouse.fr::da99be47-f4ca-4443-b363-90488c4aef0c" providerId="AD" clId="Web-{90DD65B0-E5DA-B39D-4B2E-1520C1AF8C65}" dt="2024-05-26T20:11:54.879" v="3175" actId="1076"/>
        <pc:sldMkLst>
          <pc:docMk/>
          <pc:sldMk cId="103122499" sldId="305"/>
        </pc:sldMkLst>
        <pc:spChg chg="mod">
          <ac:chgData name="Le-Duc-Minh Tran" userId="S::ltra@insa-toulouse.fr::da99be47-f4ca-4443-b363-90488c4aef0c" providerId="AD" clId="Web-{90DD65B0-E5DA-B39D-4B2E-1520C1AF8C65}" dt="2024-05-26T20:09:04.170" v="3153" actId="20577"/>
          <ac:spMkLst>
            <pc:docMk/>
            <pc:sldMk cId="103122499" sldId="305"/>
            <ac:spMk id="23" creationId="{64A828ED-C6D2-C57D-1758-04880C927BA7}"/>
          </ac:spMkLst>
        </pc:spChg>
        <pc:graphicFrameChg chg="add mod modGraphic">
          <ac:chgData name="Le-Duc-Minh Tran" userId="S::ltra@insa-toulouse.fr::da99be47-f4ca-4443-b363-90488c4aef0c" providerId="AD" clId="Web-{90DD65B0-E5DA-B39D-4B2E-1520C1AF8C65}" dt="2024-05-26T20:11:54.817" v="3174" actId="1076"/>
          <ac:graphicFrameMkLst>
            <pc:docMk/>
            <pc:sldMk cId="103122499" sldId="305"/>
            <ac:graphicFrameMk id="11" creationId="{B8CB43E4-E4C0-3635-E882-7EA83E66024E}"/>
          </ac:graphicFrameMkLst>
        </pc:graphicFrameChg>
        <pc:picChg chg="add mod">
          <ac:chgData name="Le-Duc-Minh Tran" userId="S::ltra@insa-toulouse.fr::da99be47-f4ca-4443-b363-90488c4aef0c" providerId="AD" clId="Web-{90DD65B0-E5DA-B39D-4B2E-1520C1AF8C65}" dt="2024-05-26T20:10:54.783" v="3162" actId="1076"/>
          <ac:picMkLst>
            <pc:docMk/>
            <pc:sldMk cId="103122499" sldId="305"/>
            <ac:picMk id="3" creationId="{5B043594-6A53-6987-9EEE-BB680301A035}"/>
          </ac:picMkLst>
        </pc:picChg>
        <pc:picChg chg="del">
          <ac:chgData name="Le-Duc-Minh Tran" userId="S::ltra@insa-toulouse.fr::da99be47-f4ca-4443-b363-90488c4aef0c" providerId="AD" clId="Web-{90DD65B0-E5DA-B39D-4B2E-1520C1AF8C65}" dt="2024-05-26T20:08:39.216" v="3138"/>
          <ac:picMkLst>
            <pc:docMk/>
            <pc:sldMk cId="103122499" sldId="305"/>
            <ac:picMk id="7" creationId="{7033A722-ED11-50FA-623D-81B978B919E7}"/>
          </ac:picMkLst>
        </pc:picChg>
        <pc:picChg chg="del">
          <ac:chgData name="Le-Duc-Minh Tran" userId="S::ltra@insa-toulouse.fr::da99be47-f4ca-4443-b363-90488c4aef0c" providerId="AD" clId="Web-{90DD65B0-E5DA-B39D-4B2E-1520C1AF8C65}" dt="2024-05-26T20:08:39.559" v="3139"/>
          <ac:picMkLst>
            <pc:docMk/>
            <pc:sldMk cId="103122499" sldId="305"/>
            <ac:picMk id="9" creationId="{07F7F7FA-8CB7-A4C5-4968-C86668D87088}"/>
          </ac:picMkLst>
        </pc:picChg>
        <pc:picChg chg="add del mod">
          <ac:chgData name="Le-Duc-Minh Tran" userId="S::ltra@insa-toulouse.fr::da99be47-f4ca-4443-b363-90488c4aef0c" providerId="AD" clId="Web-{90DD65B0-E5DA-B39D-4B2E-1520C1AF8C65}" dt="2024-05-26T20:11:05.987" v="3165"/>
          <ac:picMkLst>
            <pc:docMk/>
            <pc:sldMk cId="103122499" sldId="305"/>
            <ac:picMk id="10" creationId="{D174D636-F45C-4112-9196-07FB0E897291}"/>
          </ac:picMkLst>
        </pc:picChg>
        <pc:picChg chg="add mod">
          <ac:chgData name="Le-Duc-Minh Tran" userId="S::ltra@insa-toulouse.fr::da99be47-f4ca-4443-b363-90488c4aef0c" providerId="AD" clId="Web-{90DD65B0-E5DA-B39D-4B2E-1520C1AF8C65}" dt="2024-05-26T20:11:54.879" v="3175" actId="1076"/>
          <ac:picMkLst>
            <pc:docMk/>
            <pc:sldMk cId="103122499" sldId="305"/>
            <ac:picMk id="12" creationId="{577537D8-1E4A-783B-36F4-1759D28C5982}"/>
          </ac:picMkLst>
        </pc:picChg>
      </pc:sldChg>
      <pc:sldChg chg="addSp delSp modSp add replId">
        <pc:chgData name="Le-Duc-Minh Tran" userId="S::ltra@insa-toulouse.fr::da99be47-f4ca-4443-b363-90488c4aef0c" providerId="AD" clId="Web-{90DD65B0-E5DA-B39D-4B2E-1520C1AF8C65}" dt="2024-05-26T20:21:15.072" v="3196" actId="20577"/>
        <pc:sldMkLst>
          <pc:docMk/>
          <pc:sldMk cId="728070862" sldId="306"/>
        </pc:sldMkLst>
        <pc:spChg chg="mod">
          <ac:chgData name="Le-Duc-Minh Tran" userId="S::ltra@insa-toulouse.fr::da99be47-f4ca-4443-b363-90488c4aef0c" providerId="AD" clId="Web-{90DD65B0-E5DA-B39D-4B2E-1520C1AF8C65}" dt="2024-05-26T20:21:15.072" v="3196" actId="20577"/>
          <ac:spMkLst>
            <pc:docMk/>
            <pc:sldMk cId="728070862" sldId="306"/>
            <ac:spMk id="23" creationId="{64A828ED-C6D2-C57D-1758-04880C927BA7}"/>
          </ac:spMkLst>
        </pc:spChg>
        <pc:graphicFrameChg chg="del">
          <ac:chgData name="Le-Duc-Minh Tran" userId="S::ltra@insa-toulouse.fr::da99be47-f4ca-4443-b363-90488c4aef0c" providerId="AD" clId="Web-{90DD65B0-E5DA-B39D-4B2E-1520C1AF8C65}" dt="2024-05-26T20:20:05.367" v="3179"/>
          <ac:graphicFrameMkLst>
            <pc:docMk/>
            <pc:sldMk cId="728070862" sldId="306"/>
            <ac:graphicFrameMk id="11" creationId="{B8CB43E4-E4C0-3635-E882-7EA83E66024E}"/>
          </ac:graphicFrameMkLst>
        </pc:graphicFrameChg>
        <pc:picChg chg="del">
          <ac:chgData name="Le-Duc-Minh Tran" userId="S::ltra@insa-toulouse.fr::da99be47-f4ca-4443-b363-90488c4aef0c" providerId="AD" clId="Web-{90DD65B0-E5DA-B39D-4B2E-1520C1AF8C65}" dt="2024-05-26T20:20:02.851" v="3177"/>
          <ac:picMkLst>
            <pc:docMk/>
            <pc:sldMk cId="728070862" sldId="306"/>
            <ac:picMk id="3" creationId="{5B043594-6A53-6987-9EEE-BB680301A035}"/>
          </ac:picMkLst>
        </pc:picChg>
        <pc:picChg chg="add mod">
          <ac:chgData name="Le-Duc-Minh Tran" userId="S::ltra@insa-toulouse.fr::da99be47-f4ca-4443-b363-90488c4aef0c" providerId="AD" clId="Web-{90DD65B0-E5DA-B39D-4B2E-1520C1AF8C65}" dt="2024-05-26T20:20:17.289" v="3181" actId="1076"/>
          <ac:picMkLst>
            <pc:docMk/>
            <pc:sldMk cId="728070862" sldId="306"/>
            <ac:picMk id="7" creationId="{5CD0ACB6-41E0-8986-4423-6F4E5F456BEB}"/>
          </ac:picMkLst>
        </pc:picChg>
        <pc:picChg chg="del">
          <ac:chgData name="Le-Duc-Minh Tran" userId="S::ltra@insa-toulouse.fr::da99be47-f4ca-4443-b363-90488c4aef0c" providerId="AD" clId="Web-{90DD65B0-E5DA-B39D-4B2E-1520C1AF8C65}" dt="2024-05-26T20:20:03.945" v="3178"/>
          <ac:picMkLst>
            <pc:docMk/>
            <pc:sldMk cId="728070862" sldId="306"/>
            <ac:picMk id="12" creationId="{577537D8-1E4A-783B-36F4-1759D28C5982}"/>
          </ac:picMkLst>
        </pc:picChg>
      </pc:sldChg>
      <pc:sldChg chg="addSp delSp modSp add replId">
        <pc:chgData name="Le-Duc-Minh Tran" userId="S::ltra@insa-toulouse.fr::da99be47-f4ca-4443-b363-90488c4aef0c" providerId="AD" clId="Web-{90DD65B0-E5DA-B39D-4B2E-1520C1AF8C65}" dt="2024-05-26T20:26:17.803" v="3260" actId="1076"/>
        <pc:sldMkLst>
          <pc:docMk/>
          <pc:sldMk cId="740858782" sldId="307"/>
        </pc:sldMkLst>
        <pc:spChg chg="add mod">
          <ac:chgData name="Le-Duc-Minh Tran" userId="S::ltra@insa-toulouse.fr::da99be47-f4ca-4443-b363-90488c4aef0c" providerId="AD" clId="Web-{90DD65B0-E5DA-B39D-4B2E-1520C1AF8C65}" dt="2024-05-26T20:23:55.391" v="3245" actId="1076"/>
          <ac:spMkLst>
            <pc:docMk/>
            <pc:sldMk cId="740858782" sldId="307"/>
            <ac:spMk id="10" creationId="{81C54797-1351-763C-8623-B4A2A8DCBDA9}"/>
          </ac:spMkLst>
        </pc:spChg>
        <pc:spChg chg="mod">
          <ac:chgData name="Le-Duc-Minh Tran" userId="S::ltra@insa-toulouse.fr::da99be47-f4ca-4443-b363-90488c4aef0c" providerId="AD" clId="Web-{90DD65B0-E5DA-B39D-4B2E-1520C1AF8C65}" dt="2024-05-26T20:22:30.622" v="3212" actId="20577"/>
          <ac:spMkLst>
            <pc:docMk/>
            <pc:sldMk cId="740858782" sldId="307"/>
            <ac:spMk id="23" creationId="{64A828ED-C6D2-C57D-1758-04880C927BA7}"/>
          </ac:spMkLst>
        </pc:spChg>
        <pc:picChg chg="add mod">
          <ac:chgData name="Le-Duc-Minh Tran" userId="S::ltra@insa-toulouse.fr::da99be47-f4ca-4443-b363-90488c4aef0c" providerId="AD" clId="Web-{90DD65B0-E5DA-B39D-4B2E-1520C1AF8C65}" dt="2024-05-26T20:26:17.803" v="3260" actId="1076"/>
          <ac:picMkLst>
            <pc:docMk/>
            <pc:sldMk cId="740858782" sldId="307"/>
            <ac:picMk id="3" creationId="{7923A48B-E929-ED4F-F2DA-256812247B72}"/>
          </ac:picMkLst>
        </pc:picChg>
        <pc:picChg chg="del">
          <ac:chgData name="Le-Duc-Minh Tran" userId="S::ltra@insa-toulouse.fr::da99be47-f4ca-4443-b363-90488c4aef0c" providerId="AD" clId="Web-{90DD65B0-E5DA-B39D-4B2E-1520C1AF8C65}" dt="2024-05-26T20:22:31.388" v="3213"/>
          <ac:picMkLst>
            <pc:docMk/>
            <pc:sldMk cId="740858782" sldId="307"/>
            <ac:picMk id="7" creationId="{5CD0ACB6-41E0-8986-4423-6F4E5F456BEB}"/>
          </ac:picMkLst>
        </pc:picChg>
        <pc:picChg chg="add mod">
          <ac:chgData name="Le-Duc-Minh Tran" userId="S::ltra@insa-toulouse.fr::da99be47-f4ca-4443-b363-90488c4aef0c" providerId="AD" clId="Web-{90DD65B0-E5DA-B39D-4B2E-1520C1AF8C65}" dt="2024-05-26T20:23:09.514" v="3219" actId="1076"/>
          <ac:picMkLst>
            <pc:docMk/>
            <pc:sldMk cId="740858782" sldId="307"/>
            <ac:picMk id="9" creationId="{FECFB2EE-6766-4317-7097-BD3A71B36BF5}"/>
          </ac:picMkLst>
        </pc:picChg>
        <pc:picChg chg="add del">
          <ac:chgData name="Le-Duc-Minh Tran" userId="S::ltra@insa-toulouse.fr::da99be47-f4ca-4443-b363-90488c4aef0c" providerId="AD" clId="Web-{90DD65B0-E5DA-B39D-4B2E-1520C1AF8C65}" dt="2024-05-26T20:24:38.158" v="3249"/>
          <ac:picMkLst>
            <pc:docMk/>
            <pc:sldMk cId="740858782" sldId="307"/>
            <ac:picMk id="11" creationId="{0D1D89A3-E0D6-2984-9512-1A1A097F6264}"/>
          </ac:picMkLst>
        </pc:picChg>
      </pc:sldChg>
      <pc:sldChg chg="addSp delSp modSp add replId">
        <pc:chgData name="Le-Duc-Minh Tran" userId="S::ltra@insa-toulouse.fr::da99be47-f4ca-4443-b363-90488c4aef0c" providerId="AD" clId="Web-{90DD65B0-E5DA-B39D-4B2E-1520C1AF8C65}" dt="2024-05-26T20:32:48.099" v="3344"/>
        <pc:sldMkLst>
          <pc:docMk/>
          <pc:sldMk cId="1693947784" sldId="308"/>
        </pc:sldMkLst>
        <pc:spChg chg="del mod">
          <ac:chgData name="Le-Duc-Minh Tran" userId="S::ltra@insa-toulouse.fr::da99be47-f4ca-4443-b363-90488c4aef0c" providerId="AD" clId="Web-{90DD65B0-E5DA-B39D-4B2E-1520C1AF8C65}" dt="2024-05-26T20:24:52.956" v="3254"/>
          <ac:spMkLst>
            <pc:docMk/>
            <pc:sldMk cId="1693947784" sldId="308"/>
            <ac:spMk id="10" creationId="{81C54797-1351-763C-8623-B4A2A8DCBDA9}"/>
          </ac:spMkLst>
        </pc:spChg>
        <pc:spChg chg="mod">
          <ac:chgData name="Le-Duc-Minh Tran" userId="S::ltra@insa-toulouse.fr::da99be47-f4ca-4443-b363-90488c4aef0c" providerId="AD" clId="Web-{90DD65B0-E5DA-B39D-4B2E-1520C1AF8C65}" dt="2024-05-26T20:32:38.629" v="3342" actId="20577"/>
          <ac:spMkLst>
            <pc:docMk/>
            <pc:sldMk cId="1693947784" sldId="308"/>
            <ac:spMk id="23" creationId="{64A828ED-C6D2-C57D-1758-04880C927BA7}"/>
          </ac:spMkLst>
        </pc:spChg>
        <pc:picChg chg="del">
          <ac:chgData name="Le-Duc-Minh Tran" userId="S::ltra@insa-toulouse.fr::da99be47-f4ca-4443-b363-90488c4aef0c" providerId="AD" clId="Web-{90DD65B0-E5DA-B39D-4B2E-1520C1AF8C65}" dt="2024-05-26T20:24:49.596" v="3251"/>
          <ac:picMkLst>
            <pc:docMk/>
            <pc:sldMk cId="1693947784" sldId="308"/>
            <ac:picMk id="3" creationId="{7923A48B-E929-ED4F-F2DA-256812247B72}"/>
          </ac:picMkLst>
        </pc:picChg>
        <pc:picChg chg="add mod">
          <ac:chgData name="Le-Duc-Minh Tran" userId="S::ltra@insa-toulouse.fr::da99be47-f4ca-4443-b363-90488c4aef0c" providerId="AD" clId="Web-{90DD65B0-E5DA-B39D-4B2E-1520C1AF8C65}" dt="2024-05-26T20:30:54.891" v="3340" actId="1076"/>
          <ac:picMkLst>
            <pc:docMk/>
            <pc:sldMk cId="1693947784" sldId="308"/>
            <ac:picMk id="7" creationId="{13098EEF-7C6E-8992-7165-9BF7CE368D50}"/>
          </ac:picMkLst>
        </pc:picChg>
        <pc:picChg chg="del">
          <ac:chgData name="Le-Duc-Minh Tran" userId="S::ltra@insa-toulouse.fr::da99be47-f4ca-4443-b363-90488c4aef0c" providerId="AD" clId="Web-{90DD65B0-E5DA-B39D-4B2E-1520C1AF8C65}" dt="2024-05-26T20:24:50.159" v="3252"/>
          <ac:picMkLst>
            <pc:docMk/>
            <pc:sldMk cId="1693947784" sldId="308"/>
            <ac:picMk id="9" creationId="{FECFB2EE-6766-4317-7097-BD3A71B36BF5}"/>
          </ac:picMkLst>
        </pc:picChg>
        <pc:picChg chg="add del mod">
          <ac:chgData name="Le-Duc-Minh Tran" userId="S::ltra@insa-toulouse.fr::da99be47-f4ca-4443-b363-90488c4aef0c" providerId="AD" clId="Web-{90DD65B0-E5DA-B39D-4B2E-1520C1AF8C65}" dt="2024-05-26T20:32:48.099" v="3344"/>
          <ac:picMkLst>
            <pc:docMk/>
            <pc:sldMk cId="1693947784" sldId="308"/>
            <ac:picMk id="11" creationId="{989F6965-26C6-C533-06D6-00918A80C583}"/>
          </ac:picMkLst>
        </pc:picChg>
      </pc:sldChg>
      <pc:sldChg chg="addSp delSp modSp add replId">
        <pc:chgData name="Le-Duc-Minh Tran" userId="S::ltra@insa-toulouse.fr::da99be47-f4ca-4443-b363-90488c4aef0c" providerId="AD" clId="Web-{90DD65B0-E5DA-B39D-4B2E-1520C1AF8C65}" dt="2024-05-26T20:33:46.101" v="3402" actId="20577"/>
        <pc:sldMkLst>
          <pc:docMk/>
          <pc:sldMk cId="29958621" sldId="309"/>
        </pc:sldMkLst>
        <pc:spChg chg="mod">
          <ac:chgData name="Le-Duc-Minh Tran" userId="S::ltra@insa-toulouse.fr::da99be47-f4ca-4443-b363-90488c4aef0c" providerId="AD" clId="Web-{90DD65B0-E5DA-B39D-4B2E-1520C1AF8C65}" dt="2024-05-26T20:33:46.101" v="3402" actId="20577"/>
          <ac:spMkLst>
            <pc:docMk/>
            <pc:sldMk cId="29958621" sldId="309"/>
            <ac:spMk id="23" creationId="{64A828ED-C6D2-C57D-1758-04880C927BA7}"/>
          </ac:spMkLst>
        </pc:spChg>
        <pc:picChg chg="add mod">
          <ac:chgData name="Le-Duc-Minh Tran" userId="S::ltra@insa-toulouse.fr::da99be47-f4ca-4443-b363-90488c4aef0c" providerId="AD" clId="Web-{90DD65B0-E5DA-B39D-4B2E-1520C1AF8C65}" dt="2024-05-26T20:33:04.443" v="3350" actId="1076"/>
          <ac:picMkLst>
            <pc:docMk/>
            <pc:sldMk cId="29958621" sldId="309"/>
            <ac:picMk id="3" creationId="{C21A406E-BD2D-34C0-023B-475EC28851A5}"/>
          </ac:picMkLst>
        </pc:picChg>
        <pc:picChg chg="del">
          <ac:chgData name="Le-Duc-Minh Tran" userId="S::ltra@insa-toulouse.fr::da99be47-f4ca-4443-b363-90488c4aef0c" providerId="AD" clId="Web-{90DD65B0-E5DA-B39D-4B2E-1520C1AF8C65}" dt="2024-05-26T20:32:58.271" v="3346"/>
          <ac:picMkLst>
            <pc:docMk/>
            <pc:sldMk cId="29958621" sldId="309"/>
            <ac:picMk id="7" creationId="{13098EEF-7C6E-8992-7165-9BF7CE368D50}"/>
          </ac:picMkLst>
        </pc:picChg>
        <pc:picChg chg="add mod">
          <ac:chgData name="Le-Duc-Minh Tran" userId="S::ltra@insa-toulouse.fr::da99be47-f4ca-4443-b363-90488c4aef0c" providerId="AD" clId="Web-{90DD65B0-E5DA-B39D-4B2E-1520C1AF8C65}" dt="2024-05-26T20:33:15.318" v="3352" actId="14100"/>
          <ac:picMkLst>
            <pc:docMk/>
            <pc:sldMk cId="29958621" sldId="309"/>
            <ac:picMk id="9" creationId="{1BB3442D-6BDF-2D00-5DBE-BEE6856D38DF}"/>
          </ac:picMkLst>
        </pc:picChg>
      </pc:sldChg>
      <pc:sldChg chg="addSp delSp modSp add replId">
        <pc:chgData name="Le-Duc-Minh Tran" userId="S::ltra@insa-toulouse.fr::da99be47-f4ca-4443-b363-90488c4aef0c" providerId="AD" clId="Web-{90DD65B0-E5DA-B39D-4B2E-1520C1AF8C65}" dt="2024-05-26T20:39:00.706" v="3538" actId="20577"/>
        <pc:sldMkLst>
          <pc:docMk/>
          <pc:sldMk cId="4183160512" sldId="310"/>
        </pc:sldMkLst>
        <pc:spChg chg="add mod">
          <ac:chgData name="Le-Duc-Minh Tran" userId="S::ltra@insa-toulouse.fr::da99be47-f4ca-4443-b363-90488c4aef0c" providerId="AD" clId="Web-{90DD65B0-E5DA-B39D-4B2E-1520C1AF8C65}" dt="2024-05-26T20:39:00.706" v="3538" actId="20577"/>
          <ac:spMkLst>
            <pc:docMk/>
            <pc:sldMk cId="4183160512" sldId="310"/>
            <ac:spMk id="9" creationId="{08BEF23B-8198-C491-72CC-76ACE9AE2715}"/>
          </ac:spMkLst>
        </pc:spChg>
        <pc:spChg chg="mod">
          <ac:chgData name="Le-Duc-Minh Tran" userId="S::ltra@insa-toulouse.fr::da99be47-f4ca-4443-b363-90488c4aef0c" providerId="AD" clId="Web-{90DD65B0-E5DA-B39D-4B2E-1520C1AF8C65}" dt="2024-05-26T20:35:27.589" v="3451" actId="20577"/>
          <ac:spMkLst>
            <pc:docMk/>
            <pc:sldMk cId="4183160512" sldId="310"/>
            <ac:spMk id="23" creationId="{64A828ED-C6D2-C57D-1758-04880C927BA7}"/>
          </ac:spMkLst>
        </pc:spChg>
        <pc:picChg chg="add mod">
          <ac:chgData name="Le-Duc-Minh Tran" userId="S::ltra@insa-toulouse.fr::da99be47-f4ca-4443-b363-90488c4aef0c" providerId="AD" clId="Web-{90DD65B0-E5DA-B39D-4B2E-1520C1AF8C65}" dt="2024-05-26T20:34:56.697" v="3413" actId="1076"/>
          <ac:picMkLst>
            <pc:docMk/>
            <pc:sldMk cId="4183160512" sldId="310"/>
            <ac:picMk id="7" creationId="{8AF275FF-D02E-ED55-95CE-1CB3EE230D84}"/>
          </ac:picMkLst>
        </pc:picChg>
        <pc:picChg chg="del">
          <ac:chgData name="Le-Duc-Minh Tran" userId="S::ltra@insa-toulouse.fr::da99be47-f4ca-4443-b363-90488c4aef0c" providerId="AD" clId="Web-{90DD65B0-E5DA-B39D-4B2E-1520C1AF8C65}" dt="2024-05-26T20:34:33.087" v="3404"/>
          <ac:picMkLst>
            <pc:docMk/>
            <pc:sldMk cId="4183160512" sldId="310"/>
            <ac:picMk id="12" creationId="{577537D8-1E4A-783B-36F4-1759D28C5982}"/>
          </ac:picMkLst>
        </pc:picChg>
      </pc:sldChg>
      <pc:sldChg chg="addSp delSp modSp add replId">
        <pc:chgData name="Le-Duc-Minh Tran" userId="S::ltra@insa-toulouse.fr::da99be47-f4ca-4443-b363-90488c4aef0c" providerId="AD" clId="Web-{90DD65B0-E5DA-B39D-4B2E-1520C1AF8C65}" dt="2024-05-26T20:51:28.454" v="3897" actId="14100"/>
        <pc:sldMkLst>
          <pc:docMk/>
          <pc:sldMk cId="101409159" sldId="311"/>
        </pc:sldMkLst>
        <pc:spChg chg="del">
          <ac:chgData name="Le-Duc-Minh Tran" userId="S::ltra@insa-toulouse.fr::da99be47-f4ca-4443-b363-90488c4aef0c" providerId="AD" clId="Web-{90DD65B0-E5DA-B39D-4B2E-1520C1AF8C65}" dt="2024-05-26T20:40:20.834" v="3543"/>
          <ac:spMkLst>
            <pc:docMk/>
            <pc:sldMk cId="101409159" sldId="311"/>
            <ac:spMk id="9" creationId="{08BEF23B-8198-C491-72CC-76ACE9AE2715}"/>
          </ac:spMkLst>
        </pc:spChg>
        <pc:spChg chg="add mod">
          <ac:chgData name="Le-Duc-Minh Tran" userId="S::ltra@insa-toulouse.fr::da99be47-f4ca-4443-b363-90488c4aef0c" providerId="AD" clId="Web-{90DD65B0-E5DA-B39D-4B2E-1520C1AF8C65}" dt="2024-05-26T20:44:26.953" v="3657" actId="1076"/>
          <ac:spMkLst>
            <pc:docMk/>
            <pc:sldMk cId="101409159" sldId="311"/>
            <ac:spMk id="10" creationId="{D863AB07-FC40-BAB8-46E5-2A1E9EF1ED86}"/>
          </ac:spMkLst>
        </pc:spChg>
        <pc:spChg chg="add mod">
          <ac:chgData name="Le-Duc-Minh Tran" userId="S::ltra@insa-toulouse.fr::da99be47-f4ca-4443-b363-90488c4aef0c" providerId="AD" clId="Web-{90DD65B0-E5DA-B39D-4B2E-1520C1AF8C65}" dt="2024-05-26T20:50:53.124" v="3875" actId="14100"/>
          <ac:spMkLst>
            <pc:docMk/>
            <pc:sldMk cId="101409159" sldId="311"/>
            <ac:spMk id="12" creationId="{989F3C53-54A6-2C26-090F-DBD9CC47229F}"/>
          </ac:spMkLst>
        </pc:spChg>
        <pc:spChg chg="add mod">
          <ac:chgData name="Le-Duc-Minh Tran" userId="S::ltra@insa-toulouse.fr::da99be47-f4ca-4443-b363-90488c4aef0c" providerId="AD" clId="Web-{90DD65B0-E5DA-B39D-4B2E-1520C1AF8C65}" dt="2024-05-26T20:47:25.460" v="3776" actId="14100"/>
          <ac:spMkLst>
            <pc:docMk/>
            <pc:sldMk cId="101409159" sldId="311"/>
            <ac:spMk id="13" creationId="{1B63E8EB-636D-BF03-6586-46DCD14EA3DA}"/>
          </ac:spMkLst>
        </pc:spChg>
        <pc:spChg chg="add mod">
          <ac:chgData name="Le-Duc-Minh Tran" userId="S::ltra@insa-toulouse.fr::da99be47-f4ca-4443-b363-90488c4aef0c" providerId="AD" clId="Web-{90DD65B0-E5DA-B39D-4B2E-1520C1AF8C65}" dt="2024-05-26T20:48:29.244" v="3809" actId="14100"/>
          <ac:spMkLst>
            <pc:docMk/>
            <pc:sldMk cId="101409159" sldId="311"/>
            <ac:spMk id="14" creationId="{64A12748-7CE8-9FF4-100A-B77848FE76DF}"/>
          </ac:spMkLst>
        </pc:spChg>
        <pc:spChg chg="add mod">
          <ac:chgData name="Le-Duc-Minh Tran" userId="S::ltra@insa-toulouse.fr::da99be47-f4ca-4443-b363-90488c4aef0c" providerId="AD" clId="Web-{90DD65B0-E5DA-B39D-4B2E-1520C1AF8C65}" dt="2024-05-26T20:49:24.699" v="3824" actId="20577"/>
          <ac:spMkLst>
            <pc:docMk/>
            <pc:sldMk cId="101409159" sldId="311"/>
            <ac:spMk id="15" creationId="{6011CAD4-E624-1776-DEE1-8EE5F1ED70D8}"/>
          </ac:spMkLst>
        </pc:spChg>
        <pc:spChg chg="add mod">
          <ac:chgData name="Le-Duc-Minh Tran" userId="S::ltra@insa-toulouse.fr::da99be47-f4ca-4443-b363-90488c4aef0c" providerId="AD" clId="Web-{90DD65B0-E5DA-B39D-4B2E-1520C1AF8C65}" dt="2024-05-26T20:51:03.437" v="3880" actId="14100"/>
          <ac:spMkLst>
            <pc:docMk/>
            <pc:sldMk cId="101409159" sldId="311"/>
            <ac:spMk id="16" creationId="{D225E192-1D1C-6971-5C7C-ED36655A0197}"/>
          </ac:spMkLst>
        </pc:spChg>
        <pc:spChg chg="add mod">
          <ac:chgData name="Le-Duc-Minh Tran" userId="S::ltra@insa-toulouse.fr::da99be47-f4ca-4443-b363-90488c4aef0c" providerId="AD" clId="Web-{90DD65B0-E5DA-B39D-4B2E-1520C1AF8C65}" dt="2024-05-26T20:51:12.640" v="3894" actId="20577"/>
          <ac:spMkLst>
            <pc:docMk/>
            <pc:sldMk cId="101409159" sldId="311"/>
            <ac:spMk id="17" creationId="{D5F9F1DD-F616-F541-D0EA-AA4F7406BA01}"/>
          </ac:spMkLst>
        </pc:spChg>
        <pc:spChg chg="add del mod">
          <ac:chgData name="Le-Duc-Minh Tran" userId="S::ltra@insa-toulouse.fr::da99be47-f4ca-4443-b363-90488c4aef0c" providerId="AD" clId="Web-{90DD65B0-E5DA-B39D-4B2E-1520C1AF8C65}" dt="2024-05-26T20:41:13.852" v="3558" actId="20577"/>
          <ac:spMkLst>
            <pc:docMk/>
            <pc:sldMk cId="101409159" sldId="311"/>
            <ac:spMk id="23" creationId="{64A828ED-C6D2-C57D-1758-04880C927BA7}"/>
          </ac:spMkLst>
        </pc:spChg>
        <pc:spChg chg="add del mod">
          <ac:chgData name="Le-Duc-Minh Tran" userId="S::ltra@insa-toulouse.fr::da99be47-f4ca-4443-b363-90488c4aef0c" providerId="AD" clId="Web-{90DD65B0-E5DA-B39D-4B2E-1520C1AF8C65}" dt="2024-05-26T20:46:11.020" v="3704"/>
          <ac:spMkLst>
            <pc:docMk/>
            <pc:sldMk cId="101409159" sldId="311"/>
            <ac:spMk id="25" creationId="{950ABA97-100D-6A96-49ED-2CDFC957EF2E}"/>
          </ac:spMkLst>
        </pc:spChg>
        <pc:spChg chg="add del mod">
          <ac:chgData name="Le-Duc-Minh Tran" userId="S::ltra@insa-toulouse.fr::da99be47-f4ca-4443-b363-90488c4aef0c" providerId="AD" clId="Web-{90DD65B0-E5DA-B39D-4B2E-1520C1AF8C65}" dt="2024-05-26T20:46:09.223" v="3702"/>
          <ac:spMkLst>
            <pc:docMk/>
            <pc:sldMk cId="101409159" sldId="311"/>
            <ac:spMk id="26" creationId="{73B82E95-FB4D-6887-209B-B14EC1E73E15}"/>
          </ac:spMkLst>
        </pc:spChg>
        <pc:graphicFrameChg chg="del">
          <ac:chgData name="Le-Duc-Minh Tran" userId="S::ltra@insa-toulouse.fr::da99be47-f4ca-4443-b363-90488c4aef0c" providerId="AD" clId="Web-{90DD65B0-E5DA-B39D-4B2E-1520C1AF8C65}" dt="2024-05-26T20:40:19.506" v="3541"/>
          <ac:graphicFrameMkLst>
            <pc:docMk/>
            <pc:sldMk cId="101409159" sldId="311"/>
            <ac:graphicFrameMk id="11" creationId="{B8CB43E4-E4C0-3635-E882-7EA83E66024E}"/>
          </ac:graphicFrameMkLst>
        </pc:graphicFrameChg>
        <pc:picChg chg="del">
          <ac:chgData name="Le-Duc-Minh Tran" userId="S::ltra@insa-toulouse.fr::da99be47-f4ca-4443-b363-90488c4aef0c" providerId="AD" clId="Web-{90DD65B0-E5DA-B39D-4B2E-1520C1AF8C65}" dt="2024-05-26T20:40:19.772" v="3542"/>
          <ac:picMkLst>
            <pc:docMk/>
            <pc:sldMk cId="101409159" sldId="311"/>
            <ac:picMk id="3" creationId="{5B043594-6A53-6987-9EEE-BB680301A035}"/>
          </ac:picMkLst>
        </pc:picChg>
        <pc:picChg chg="del">
          <ac:chgData name="Le-Duc-Minh Tran" userId="S::ltra@insa-toulouse.fr::da99be47-f4ca-4443-b363-90488c4aef0c" providerId="AD" clId="Web-{90DD65B0-E5DA-B39D-4B2E-1520C1AF8C65}" dt="2024-05-26T20:40:18.975" v="3540"/>
          <ac:picMkLst>
            <pc:docMk/>
            <pc:sldMk cId="101409159" sldId="311"/>
            <ac:picMk id="7" creationId="{8AF275FF-D02E-ED55-95CE-1CB3EE230D84}"/>
          </ac:picMkLst>
        </pc:picChg>
        <pc:cxnChg chg="add mod">
          <ac:chgData name="Le-Duc-Minh Tran" userId="S::ltra@insa-toulouse.fr::da99be47-f4ca-4443-b363-90488c4aef0c" providerId="AD" clId="Web-{90DD65B0-E5DA-B39D-4B2E-1520C1AF8C65}" dt="2024-05-26T20:44:40.532" v="3659"/>
          <ac:cxnSpMkLst>
            <pc:docMk/>
            <pc:sldMk cId="101409159" sldId="311"/>
            <ac:cxnSpMk id="18" creationId="{8CC0AE0D-562F-F276-D59D-4115EFC5C5DC}"/>
          </ac:cxnSpMkLst>
        </pc:cxnChg>
        <pc:cxnChg chg="add mod">
          <ac:chgData name="Le-Duc-Minh Tran" userId="S::ltra@insa-toulouse.fr::da99be47-f4ca-4443-b363-90488c4aef0c" providerId="AD" clId="Web-{90DD65B0-E5DA-B39D-4B2E-1520C1AF8C65}" dt="2024-05-26T20:51:28.454" v="3897" actId="14100"/>
          <ac:cxnSpMkLst>
            <pc:docMk/>
            <pc:sldMk cId="101409159" sldId="311"/>
            <ac:cxnSpMk id="19" creationId="{3701EA41-2779-9B52-B816-9C3CD0BF84F8}"/>
          </ac:cxnSpMkLst>
        </pc:cxnChg>
        <pc:cxnChg chg="add mod">
          <ac:chgData name="Le-Duc-Minh Tran" userId="S::ltra@insa-toulouse.fr::da99be47-f4ca-4443-b363-90488c4aef0c" providerId="AD" clId="Web-{90DD65B0-E5DA-B39D-4B2E-1520C1AF8C65}" dt="2024-05-26T20:51:21.109" v="3895" actId="14100"/>
          <ac:cxnSpMkLst>
            <pc:docMk/>
            <pc:sldMk cId="101409159" sldId="311"/>
            <ac:cxnSpMk id="20" creationId="{C79DFE8C-0437-AD70-BC32-6F287822EBE7}"/>
          </ac:cxnSpMkLst>
        </pc:cxnChg>
        <pc:cxnChg chg="add mod">
          <ac:chgData name="Le-Duc-Minh Tran" userId="S::ltra@insa-toulouse.fr::da99be47-f4ca-4443-b363-90488c4aef0c" providerId="AD" clId="Web-{90DD65B0-E5DA-B39D-4B2E-1520C1AF8C65}" dt="2024-05-26T20:45:26.534" v="3678" actId="14100"/>
          <ac:cxnSpMkLst>
            <pc:docMk/>
            <pc:sldMk cId="101409159" sldId="311"/>
            <ac:cxnSpMk id="21" creationId="{4E4122DA-F8CE-6B60-9653-B30869409233}"/>
          </ac:cxnSpMkLst>
        </pc:cxnChg>
        <pc:cxnChg chg="add mod">
          <ac:chgData name="Le-Duc-Minh Tran" userId="S::ltra@insa-toulouse.fr::da99be47-f4ca-4443-b363-90488c4aef0c" providerId="AD" clId="Web-{90DD65B0-E5DA-B39D-4B2E-1520C1AF8C65}" dt="2024-05-26T20:45:19.268" v="3675" actId="14100"/>
          <ac:cxnSpMkLst>
            <pc:docMk/>
            <pc:sldMk cId="101409159" sldId="311"/>
            <ac:cxnSpMk id="22" creationId="{84482B71-4FFD-E0D0-739B-4758868BD290}"/>
          </ac:cxnSpMkLst>
        </pc:cxnChg>
        <pc:cxnChg chg="add mod">
          <ac:chgData name="Le-Duc-Minh Tran" userId="S::ltra@insa-toulouse.fr::da99be47-f4ca-4443-b363-90488c4aef0c" providerId="AD" clId="Web-{90DD65B0-E5DA-B39D-4B2E-1520C1AF8C65}" dt="2024-05-26T20:45:16.627" v="3674" actId="14100"/>
          <ac:cxnSpMkLst>
            <pc:docMk/>
            <pc:sldMk cId="101409159" sldId="311"/>
            <ac:cxnSpMk id="24" creationId="{C9BD138E-FBDD-EDFE-88BB-0418DCD678F6}"/>
          </ac:cxnSpMkLst>
        </pc:cxnChg>
      </pc:sldChg>
      <pc:sldChg chg="addSp delSp modSp add replId">
        <pc:chgData name="Le-Duc-Minh Tran" userId="S::ltra@insa-toulouse.fr::da99be47-f4ca-4443-b363-90488c4aef0c" providerId="AD" clId="Web-{90DD65B0-E5DA-B39D-4B2E-1520C1AF8C65}" dt="2024-05-26T20:54:49.446" v="3975" actId="1076"/>
        <pc:sldMkLst>
          <pc:docMk/>
          <pc:sldMk cId="2059885920" sldId="312"/>
        </pc:sldMkLst>
        <pc:spChg chg="del">
          <ac:chgData name="Le-Duc-Minh Tran" userId="S::ltra@insa-toulouse.fr::da99be47-f4ca-4443-b363-90488c4aef0c" providerId="AD" clId="Web-{90DD65B0-E5DA-B39D-4B2E-1520C1AF8C65}" dt="2024-05-26T20:52:13.565" v="3911"/>
          <ac:spMkLst>
            <pc:docMk/>
            <pc:sldMk cId="2059885920" sldId="312"/>
            <ac:spMk id="10" creationId="{D863AB07-FC40-BAB8-46E5-2A1E9EF1ED86}"/>
          </ac:spMkLst>
        </pc:spChg>
        <pc:spChg chg="del">
          <ac:chgData name="Le-Duc-Minh Tran" userId="S::ltra@insa-toulouse.fr::da99be47-f4ca-4443-b363-90488c4aef0c" providerId="AD" clId="Web-{90DD65B0-E5DA-B39D-4B2E-1520C1AF8C65}" dt="2024-05-26T20:52:13.565" v="3910"/>
          <ac:spMkLst>
            <pc:docMk/>
            <pc:sldMk cId="2059885920" sldId="312"/>
            <ac:spMk id="12" creationId="{989F3C53-54A6-2C26-090F-DBD9CC47229F}"/>
          </ac:spMkLst>
        </pc:spChg>
        <pc:spChg chg="del">
          <ac:chgData name="Le-Duc-Minh Tran" userId="S::ltra@insa-toulouse.fr::da99be47-f4ca-4443-b363-90488c4aef0c" providerId="AD" clId="Web-{90DD65B0-E5DA-B39D-4B2E-1520C1AF8C65}" dt="2024-05-26T20:52:13.565" v="3909"/>
          <ac:spMkLst>
            <pc:docMk/>
            <pc:sldMk cId="2059885920" sldId="312"/>
            <ac:spMk id="13" creationId="{1B63E8EB-636D-BF03-6586-46DCD14EA3DA}"/>
          </ac:spMkLst>
        </pc:spChg>
        <pc:spChg chg="del">
          <ac:chgData name="Le-Duc-Minh Tran" userId="S::ltra@insa-toulouse.fr::da99be47-f4ca-4443-b363-90488c4aef0c" providerId="AD" clId="Web-{90DD65B0-E5DA-B39D-4B2E-1520C1AF8C65}" dt="2024-05-26T20:52:13.565" v="3908"/>
          <ac:spMkLst>
            <pc:docMk/>
            <pc:sldMk cId="2059885920" sldId="312"/>
            <ac:spMk id="14" creationId="{64A12748-7CE8-9FF4-100A-B77848FE76DF}"/>
          </ac:spMkLst>
        </pc:spChg>
        <pc:spChg chg="del">
          <ac:chgData name="Le-Duc-Minh Tran" userId="S::ltra@insa-toulouse.fr::da99be47-f4ca-4443-b363-90488c4aef0c" providerId="AD" clId="Web-{90DD65B0-E5DA-B39D-4B2E-1520C1AF8C65}" dt="2024-05-26T20:52:13.565" v="3907"/>
          <ac:spMkLst>
            <pc:docMk/>
            <pc:sldMk cId="2059885920" sldId="312"/>
            <ac:spMk id="15" creationId="{6011CAD4-E624-1776-DEE1-8EE5F1ED70D8}"/>
          </ac:spMkLst>
        </pc:spChg>
        <pc:spChg chg="del">
          <ac:chgData name="Le-Duc-Minh Tran" userId="S::ltra@insa-toulouse.fr::da99be47-f4ca-4443-b363-90488c4aef0c" providerId="AD" clId="Web-{90DD65B0-E5DA-B39D-4B2E-1520C1AF8C65}" dt="2024-05-26T20:52:13.565" v="3906"/>
          <ac:spMkLst>
            <pc:docMk/>
            <pc:sldMk cId="2059885920" sldId="312"/>
            <ac:spMk id="16" creationId="{D225E192-1D1C-6971-5C7C-ED36655A0197}"/>
          </ac:spMkLst>
        </pc:spChg>
        <pc:spChg chg="del">
          <ac:chgData name="Le-Duc-Minh Tran" userId="S::ltra@insa-toulouse.fr::da99be47-f4ca-4443-b363-90488c4aef0c" providerId="AD" clId="Web-{90DD65B0-E5DA-B39D-4B2E-1520C1AF8C65}" dt="2024-05-26T20:52:13.565" v="3905"/>
          <ac:spMkLst>
            <pc:docMk/>
            <pc:sldMk cId="2059885920" sldId="312"/>
            <ac:spMk id="17" creationId="{D5F9F1DD-F616-F541-D0EA-AA4F7406BA01}"/>
          </ac:spMkLst>
        </pc:spChg>
        <pc:spChg chg="mod">
          <ac:chgData name="Le-Duc-Minh Tran" userId="S::ltra@insa-toulouse.fr::da99be47-f4ca-4443-b363-90488c4aef0c" providerId="AD" clId="Web-{90DD65B0-E5DA-B39D-4B2E-1520C1AF8C65}" dt="2024-05-26T20:54:17.257" v="3969" actId="14100"/>
          <ac:spMkLst>
            <pc:docMk/>
            <pc:sldMk cId="2059885920" sldId="312"/>
            <ac:spMk id="23" creationId="{64A828ED-C6D2-C57D-1758-04880C927BA7}"/>
          </ac:spMkLst>
        </pc:spChg>
        <pc:picChg chg="add mod">
          <ac:chgData name="Le-Duc-Minh Tran" userId="S::ltra@insa-toulouse.fr::da99be47-f4ca-4443-b363-90488c4aef0c" providerId="AD" clId="Web-{90DD65B0-E5DA-B39D-4B2E-1520C1AF8C65}" dt="2024-05-26T20:54:49.446" v="3975" actId="1076"/>
          <ac:picMkLst>
            <pc:docMk/>
            <pc:sldMk cId="2059885920" sldId="312"/>
            <ac:picMk id="3" creationId="{937EB6A6-833B-C62D-C374-7EF6D741CEDF}"/>
          </ac:picMkLst>
        </pc:picChg>
        <pc:picChg chg="add del mod">
          <ac:chgData name="Le-Duc-Minh Tran" userId="S::ltra@insa-toulouse.fr::da99be47-f4ca-4443-b363-90488c4aef0c" providerId="AD" clId="Web-{90DD65B0-E5DA-B39D-4B2E-1520C1AF8C65}" dt="2024-05-26T20:54:43.727" v="3974"/>
          <ac:picMkLst>
            <pc:docMk/>
            <pc:sldMk cId="2059885920" sldId="312"/>
            <ac:picMk id="7" creationId="{047C329D-7A7D-C4D8-258A-33A02FE30973}"/>
          </ac:picMkLst>
        </pc:picChg>
        <pc:cxnChg chg="del">
          <ac:chgData name="Le-Duc-Minh Tran" userId="S::ltra@insa-toulouse.fr::da99be47-f4ca-4443-b363-90488c4aef0c" providerId="AD" clId="Web-{90DD65B0-E5DA-B39D-4B2E-1520C1AF8C65}" dt="2024-05-26T20:52:13.565" v="3904"/>
          <ac:cxnSpMkLst>
            <pc:docMk/>
            <pc:sldMk cId="2059885920" sldId="312"/>
            <ac:cxnSpMk id="18" creationId="{8CC0AE0D-562F-F276-D59D-4115EFC5C5DC}"/>
          </ac:cxnSpMkLst>
        </pc:cxnChg>
        <pc:cxnChg chg="del">
          <ac:chgData name="Le-Duc-Minh Tran" userId="S::ltra@insa-toulouse.fr::da99be47-f4ca-4443-b363-90488c4aef0c" providerId="AD" clId="Web-{90DD65B0-E5DA-B39D-4B2E-1520C1AF8C65}" dt="2024-05-26T20:52:13.565" v="3903"/>
          <ac:cxnSpMkLst>
            <pc:docMk/>
            <pc:sldMk cId="2059885920" sldId="312"/>
            <ac:cxnSpMk id="19" creationId="{3701EA41-2779-9B52-B816-9C3CD0BF84F8}"/>
          </ac:cxnSpMkLst>
        </pc:cxnChg>
        <pc:cxnChg chg="del">
          <ac:chgData name="Le-Duc-Minh Tran" userId="S::ltra@insa-toulouse.fr::da99be47-f4ca-4443-b363-90488c4aef0c" providerId="AD" clId="Web-{90DD65B0-E5DA-B39D-4B2E-1520C1AF8C65}" dt="2024-05-26T20:52:13.565" v="3902"/>
          <ac:cxnSpMkLst>
            <pc:docMk/>
            <pc:sldMk cId="2059885920" sldId="312"/>
            <ac:cxnSpMk id="20" creationId="{C79DFE8C-0437-AD70-BC32-6F287822EBE7}"/>
          </ac:cxnSpMkLst>
        </pc:cxnChg>
        <pc:cxnChg chg="del">
          <ac:chgData name="Le-Duc-Minh Tran" userId="S::ltra@insa-toulouse.fr::da99be47-f4ca-4443-b363-90488c4aef0c" providerId="AD" clId="Web-{90DD65B0-E5DA-B39D-4B2E-1520C1AF8C65}" dt="2024-05-26T20:52:13.565" v="3901"/>
          <ac:cxnSpMkLst>
            <pc:docMk/>
            <pc:sldMk cId="2059885920" sldId="312"/>
            <ac:cxnSpMk id="21" creationId="{4E4122DA-F8CE-6B60-9653-B30869409233}"/>
          </ac:cxnSpMkLst>
        </pc:cxnChg>
        <pc:cxnChg chg="del">
          <ac:chgData name="Le-Duc-Minh Tran" userId="S::ltra@insa-toulouse.fr::da99be47-f4ca-4443-b363-90488c4aef0c" providerId="AD" clId="Web-{90DD65B0-E5DA-B39D-4B2E-1520C1AF8C65}" dt="2024-05-26T20:52:13.565" v="3900"/>
          <ac:cxnSpMkLst>
            <pc:docMk/>
            <pc:sldMk cId="2059885920" sldId="312"/>
            <ac:cxnSpMk id="22" creationId="{84482B71-4FFD-E0D0-739B-4758868BD290}"/>
          </ac:cxnSpMkLst>
        </pc:cxnChg>
        <pc:cxnChg chg="del">
          <ac:chgData name="Le-Duc-Minh Tran" userId="S::ltra@insa-toulouse.fr::da99be47-f4ca-4443-b363-90488c4aef0c" providerId="AD" clId="Web-{90DD65B0-E5DA-B39D-4B2E-1520C1AF8C65}" dt="2024-05-26T20:52:13.565" v="3899"/>
          <ac:cxnSpMkLst>
            <pc:docMk/>
            <pc:sldMk cId="2059885920" sldId="312"/>
            <ac:cxnSpMk id="24" creationId="{C9BD138E-FBDD-EDFE-88BB-0418DCD678F6}"/>
          </ac:cxnSpMkLst>
        </pc:cxnChg>
      </pc:sldChg>
      <pc:sldChg chg="addSp delSp modSp add replId">
        <pc:chgData name="Le-Duc-Minh Tran" userId="S::ltra@insa-toulouse.fr::da99be47-f4ca-4443-b363-90488c4aef0c" providerId="AD" clId="Web-{90DD65B0-E5DA-B39D-4B2E-1520C1AF8C65}" dt="2024-05-26T20:55:57.386" v="4015" actId="20577"/>
        <pc:sldMkLst>
          <pc:docMk/>
          <pc:sldMk cId="1011062713" sldId="313"/>
        </pc:sldMkLst>
        <pc:spChg chg="mod">
          <ac:chgData name="Le-Duc-Minh Tran" userId="S::ltra@insa-toulouse.fr::da99be47-f4ca-4443-b363-90488c4aef0c" providerId="AD" clId="Web-{90DD65B0-E5DA-B39D-4B2E-1520C1AF8C65}" dt="2024-05-26T20:55:57.386" v="4015" actId="20577"/>
          <ac:spMkLst>
            <pc:docMk/>
            <pc:sldMk cId="1011062713" sldId="313"/>
            <ac:spMk id="23" creationId="{64A828ED-C6D2-C57D-1758-04880C927BA7}"/>
          </ac:spMkLst>
        </pc:spChg>
        <pc:picChg chg="del">
          <ac:chgData name="Le-Duc-Minh Tran" userId="S::ltra@insa-toulouse.fr::da99be47-f4ca-4443-b363-90488c4aef0c" providerId="AD" clId="Web-{90DD65B0-E5DA-B39D-4B2E-1520C1AF8C65}" dt="2024-05-26T20:55:11.009" v="3977"/>
          <ac:picMkLst>
            <pc:docMk/>
            <pc:sldMk cId="1011062713" sldId="313"/>
            <ac:picMk id="3" creationId="{937EB6A6-833B-C62D-C374-7EF6D741CEDF}"/>
          </ac:picMkLst>
        </pc:picChg>
        <pc:picChg chg="add mod">
          <ac:chgData name="Le-Duc-Minh Tran" userId="S::ltra@insa-toulouse.fr::da99be47-f4ca-4443-b363-90488c4aef0c" providerId="AD" clId="Web-{90DD65B0-E5DA-B39D-4B2E-1520C1AF8C65}" dt="2024-05-26T20:55:24.634" v="3982" actId="1076"/>
          <ac:picMkLst>
            <pc:docMk/>
            <pc:sldMk cId="1011062713" sldId="313"/>
            <ac:picMk id="7" creationId="{DE72B362-309C-5D6D-7BAA-150911940D7D}"/>
          </ac:picMkLst>
        </pc:picChg>
        <pc:picChg chg="add mod">
          <ac:chgData name="Le-Duc-Minh Tran" userId="S::ltra@insa-toulouse.fr::da99be47-f4ca-4443-b363-90488c4aef0c" providerId="AD" clId="Web-{90DD65B0-E5DA-B39D-4B2E-1520C1AF8C65}" dt="2024-05-26T20:55:27.338" v="3983" actId="1076"/>
          <ac:picMkLst>
            <pc:docMk/>
            <pc:sldMk cId="1011062713" sldId="313"/>
            <ac:picMk id="9" creationId="{7D9A9716-C91F-24E4-F450-3B95655BDEAA}"/>
          </ac:picMkLst>
        </pc:picChg>
      </pc:sldChg>
      <pc:sldChg chg="addSp delSp modSp add replId addAnim delAnim">
        <pc:chgData name="Le-Duc-Minh Tran" userId="S::ltra@insa-toulouse.fr::da99be47-f4ca-4443-b363-90488c4aef0c" providerId="AD" clId="Web-{90DD65B0-E5DA-B39D-4B2E-1520C1AF8C65}" dt="2024-05-26T20:58:25.360" v="4057"/>
        <pc:sldMkLst>
          <pc:docMk/>
          <pc:sldMk cId="1720233186" sldId="314"/>
        </pc:sldMkLst>
        <pc:spChg chg="mod">
          <ac:chgData name="Le-Duc-Minh Tran" userId="S::ltra@insa-toulouse.fr::da99be47-f4ca-4443-b363-90488c4aef0c" providerId="AD" clId="Web-{90DD65B0-E5DA-B39D-4B2E-1520C1AF8C65}" dt="2024-05-26T20:57:00.841" v="4040" actId="20577"/>
          <ac:spMkLst>
            <pc:docMk/>
            <pc:sldMk cId="1720233186" sldId="314"/>
            <ac:spMk id="23" creationId="{64A828ED-C6D2-C57D-1758-04880C927BA7}"/>
          </ac:spMkLst>
        </pc:spChg>
        <pc:picChg chg="del">
          <ac:chgData name="Le-Duc-Minh Tran" userId="S::ltra@insa-toulouse.fr::da99be47-f4ca-4443-b363-90488c4aef0c" providerId="AD" clId="Web-{90DD65B0-E5DA-B39D-4B2E-1520C1AF8C65}" dt="2024-05-26T20:56:32.731" v="4017"/>
          <ac:picMkLst>
            <pc:docMk/>
            <pc:sldMk cId="1720233186" sldId="314"/>
            <ac:picMk id="3" creationId="{937EB6A6-833B-C62D-C374-7EF6D741CEDF}"/>
          </ac:picMkLst>
        </pc:picChg>
        <pc:picChg chg="add del mod">
          <ac:chgData name="Le-Duc-Minh Tran" userId="S::ltra@insa-toulouse.fr::da99be47-f4ca-4443-b363-90488c4aef0c" providerId="AD" clId="Web-{90DD65B0-E5DA-B39D-4B2E-1520C1AF8C65}" dt="2024-05-26T20:57:57.750" v="4050"/>
          <ac:picMkLst>
            <pc:docMk/>
            <pc:sldMk cId="1720233186" sldId="314"/>
            <ac:picMk id="7" creationId="{7FA009F1-90DD-D7C2-BE82-A634950EB4AA}"/>
          </ac:picMkLst>
        </pc:picChg>
        <pc:picChg chg="add mod">
          <ac:chgData name="Le-Duc-Minh Tran" userId="S::ltra@insa-toulouse.fr::da99be47-f4ca-4443-b363-90488c4aef0c" providerId="AD" clId="Web-{90DD65B0-E5DA-B39D-4B2E-1520C1AF8C65}" dt="2024-05-26T20:57:53.484" v="4048" actId="1076"/>
          <ac:picMkLst>
            <pc:docMk/>
            <pc:sldMk cId="1720233186" sldId="314"/>
            <ac:picMk id="9" creationId="{2FC2F6DE-E345-EB56-C4B9-2F8C6CFAEE7D}"/>
          </ac:picMkLst>
        </pc:picChg>
        <pc:picChg chg="add mod">
          <ac:chgData name="Le-Duc-Minh Tran" userId="S::ltra@insa-toulouse.fr::da99be47-f4ca-4443-b363-90488c4aef0c" providerId="AD" clId="Web-{90DD65B0-E5DA-B39D-4B2E-1520C1AF8C65}" dt="2024-05-26T20:58:03.625" v="4053" actId="14100"/>
          <ac:picMkLst>
            <pc:docMk/>
            <pc:sldMk cId="1720233186" sldId="314"/>
            <ac:picMk id="10" creationId="{BC6F400E-BDFE-76F9-E125-E0A4718B2ACF}"/>
          </ac:picMkLst>
        </pc:picChg>
      </pc:sldChg>
      <pc:sldChg chg="addSp delSp modSp add replId addAnim delAnim">
        <pc:chgData name="Le-Duc-Minh Tran" userId="S::ltra@insa-toulouse.fr::da99be47-f4ca-4443-b363-90488c4aef0c" providerId="AD" clId="Web-{90DD65B0-E5DA-B39D-4B2E-1520C1AF8C65}" dt="2024-05-26T21:01:24.148" v="4130"/>
        <pc:sldMkLst>
          <pc:docMk/>
          <pc:sldMk cId="722257129" sldId="315"/>
        </pc:sldMkLst>
        <pc:spChg chg="add mod">
          <ac:chgData name="Le-Duc-Minh Tran" userId="S::ltra@insa-toulouse.fr::da99be47-f4ca-4443-b363-90488c4aef0c" providerId="AD" clId="Web-{90DD65B0-E5DA-B39D-4B2E-1520C1AF8C65}" dt="2024-05-26T21:00:55.709" v="4127" actId="1076"/>
          <ac:spMkLst>
            <pc:docMk/>
            <pc:sldMk cId="722257129" sldId="315"/>
            <ac:spMk id="12" creationId="{2A0FAD43-1577-CF7F-95FE-420A1FDC284D}"/>
          </ac:spMkLst>
        </pc:spChg>
        <pc:picChg chg="add del mod">
          <ac:chgData name="Le-Duc-Minh Tran" userId="S::ltra@insa-toulouse.fr::da99be47-f4ca-4443-b363-90488c4aef0c" providerId="AD" clId="Web-{90DD65B0-E5DA-B39D-4B2E-1520C1AF8C65}" dt="2024-05-26T20:59:11.440" v="4067"/>
          <ac:picMkLst>
            <pc:docMk/>
            <pc:sldMk cId="722257129" sldId="315"/>
            <ac:picMk id="3" creationId="{3B52C1CD-1B88-6A9D-199E-6EDA75F8052A}"/>
          </ac:picMkLst>
        </pc:picChg>
        <pc:picChg chg="add mod">
          <ac:chgData name="Le-Duc-Minh Tran" userId="S::ltra@insa-toulouse.fr::da99be47-f4ca-4443-b363-90488c4aef0c" providerId="AD" clId="Web-{90DD65B0-E5DA-B39D-4B2E-1520C1AF8C65}" dt="2024-05-26T21:00:52.115" v="4126" actId="1076"/>
          <ac:picMkLst>
            <pc:docMk/>
            <pc:sldMk cId="722257129" sldId="315"/>
            <ac:picMk id="7" creationId="{D3D8EBDF-45E3-8581-4022-6C885562401B}"/>
          </ac:picMkLst>
        </pc:picChg>
        <pc:picChg chg="del">
          <ac:chgData name="Le-Duc-Minh Tran" userId="S::ltra@insa-toulouse.fr::da99be47-f4ca-4443-b363-90488c4aef0c" providerId="AD" clId="Web-{90DD65B0-E5DA-B39D-4B2E-1520C1AF8C65}" dt="2024-05-26T20:59:05.143" v="4064"/>
          <ac:picMkLst>
            <pc:docMk/>
            <pc:sldMk cId="722257129" sldId="315"/>
            <ac:picMk id="9" creationId="{2FC2F6DE-E345-EB56-C4B9-2F8C6CFAEE7D}"/>
          </ac:picMkLst>
        </pc:picChg>
        <pc:picChg chg="del">
          <ac:chgData name="Le-Duc-Minh Tran" userId="S::ltra@insa-toulouse.fr::da99be47-f4ca-4443-b363-90488c4aef0c" providerId="AD" clId="Web-{90DD65B0-E5DA-B39D-4B2E-1520C1AF8C65}" dt="2024-05-26T20:58:54.705" v="4059"/>
          <ac:picMkLst>
            <pc:docMk/>
            <pc:sldMk cId="722257129" sldId="315"/>
            <ac:picMk id="10" creationId="{BC6F400E-BDFE-76F9-E125-E0A4718B2ACF}"/>
          </ac:picMkLst>
        </pc:picChg>
        <pc:picChg chg="add mod">
          <ac:chgData name="Le-Duc-Minh Tran" userId="S::ltra@insa-toulouse.fr::da99be47-f4ca-4443-b363-90488c4aef0c" providerId="AD" clId="Web-{90DD65B0-E5DA-B39D-4B2E-1520C1AF8C65}" dt="2024-05-26T21:00:50.631" v="4125" actId="1076"/>
          <ac:picMkLst>
            <pc:docMk/>
            <pc:sldMk cId="722257129" sldId="315"/>
            <ac:picMk id="11" creationId="{557E4393-993F-4D0D-4F7E-1ABC640DF46B}"/>
          </ac:picMkLst>
        </pc:picChg>
      </pc:sldChg>
      <pc:sldChg chg="modSp add replId">
        <pc:chgData name="Le-Duc-Minh Tran" userId="S::ltra@insa-toulouse.fr::da99be47-f4ca-4443-b363-90488c4aef0c" providerId="AD" clId="Web-{90DD65B0-E5DA-B39D-4B2E-1520C1AF8C65}" dt="2024-05-26T21:03:03.745" v="4169" actId="20577"/>
        <pc:sldMkLst>
          <pc:docMk/>
          <pc:sldMk cId="1990289238" sldId="316"/>
        </pc:sldMkLst>
        <pc:spChg chg="mod">
          <ac:chgData name="Le-Duc-Minh Tran" userId="S::ltra@insa-toulouse.fr::da99be47-f4ca-4443-b363-90488c4aef0c" providerId="AD" clId="Web-{90DD65B0-E5DA-B39D-4B2E-1520C1AF8C65}" dt="2024-05-26T21:03:03.745" v="4169" actId="20577"/>
          <ac:spMkLst>
            <pc:docMk/>
            <pc:sldMk cId="1990289238" sldId="316"/>
            <ac:spMk id="2" creationId="{2F43B24C-BFB6-A345-2F5C-86433CD06C31}"/>
          </ac:spMkLst>
        </pc:spChg>
      </pc:sldChg>
    </pc:docChg>
  </pc:docChgLst>
  <pc:docChgLst>
    <pc:chgData name="Guest User" userId="S::urn:spo:anon#d24ac1928af48e1305029dea6eef9ae41ac9c2b6714ac70557e8160450aa1867::" providerId="AD" clId="Web-{9266F7E5-8606-9BB6-B428-D3E44C4CCDF2}"/>
    <pc:docChg chg="modSld">
      <pc:chgData name="Guest User" userId="S::urn:spo:anon#d24ac1928af48e1305029dea6eef9ae41ac9c2b6714ac70557e8160450aa1867::" providerId="AD" clId="Web-{9266F7E5-8606-9BB6-B428-D3E44C4CCDF2}" dt="2024-01-16T10:37:06.423" v="263"/>
      <pc:docMkLst>
        <pc:docMk/>
      </pc:docMkLst>
      <pc:sldChg chg="addSp delSp modSp addAnim delAnim modAnim">
        <pc:chgData name="Guest User" userId="S::urn:spo:anon#d24ac1928af48e1305029dea6eef9ae41ac9c2b6714ac70557e8160450aa1867::" providerId="AD" clId="Web-{9266F7E5-8606-9BB6-B428-D3E44C4CCDF2}" dt="2024-01-16T10:37:06.423" v="263"/>
        <pc:sldMkLst>
          <pc:docMk/>
          <pc:sldMk cId="1198247894" sldId="271"/>
        </pc:sldMkLst>
        <pc:spChg chg="mod">
          <ac:chgData name="Guest User" userId="S::urn:spo:anon#d24ac1928af48e1305029dea6eef9ae41ac9c2b6714ac70557e8160450aa1867::" providerId="AD" clId="Web-{9266F7E5-8606-9BB6-B428-D3E44C4CCDF2}" dt="2024-01-16T10:33:19.651" v="211" actId="14100"/>
          <ac:spMkLst>
            <pc:docMk/>
            <pc:sldMk cId="1198247894" sldId="271"/>
            <ac:spMk id="8" creationId="{72CF76F5-73EE-A124-8CCD-E1BE58E4557C}"/>
          </ac:spMkLst>
        </pc:spChg>
        <pc:spChg chg="add mod">
          <ac:chgData name="Guest User" userId="S::urn:spo:anon#d24ac1928af48e1305029dea6eef9ae41ac9c2b6714ac70557e8160450aa1867::" providerId="AD" clId="Web-{9266F7E5-8606-9BB6-B428-D3E44C4CCDF2}" dt="2024-01-16T10:25:00.638" v="125" actId="1076"/>
          <ac:spMkLst>
            <pc:docMk/>
            <pc:sldMk cId="1198247894" sldId="271"/>
            <ac:spMk id="11" creationId="{FA73DCEA-BCFB-0E6E-7B91-32EAAC188C8B}"/>
          </ac:spMkLst>
        </pc:spChg>
        <pc:spChg chg="add mod">
          <ac:chgData name="Guest User" userId="S::urn:spo:anon#d24ac1928af48e1305029dea6eef9ae41ac9c2b6714ac70557e8160450aa1867::" providerId="AD" clId="Web-{9266F7E5-8606-9BB6-B428-D3E44C4CCDF2}" dt="2024-01-16T10:25:06.450" v="127" actId="1076"/>
          <ac:spMkLst>
            <pc:docMk/>
            <pc:sldMk cId="1198247894" sldId="271"/>
            <ac:spMk id="13" creationId="{FB9F1A7F-FB76-4A40-0130-512F20ADF5AA}"/>
          </ac:spMkLst>
        </pc:spChg>
        <pc:spChg chg="add mod">
          <ac:chgData name="Guest User" userId="S::urn:spo:anon#d24ac1928af48e1305029dea6eef9ae41ac9c2b6714ac70557e8160450aa1867::" providerId="AD" clId="Web-{9266F7E5-8606-9BB6-B428-D3E44C4CCDF2}" dt="2024-01-16T10:25:16.560" v="129" actId="1076"/>
          <ac:spMkLst>
            <pc:docMk/>
            <pc:sldMk cId="1198247894" sldId="271"/>
            <ac:spMk id="15" creationId="{75B7DBF2-BE9E-98D5-DCE9-43772A37F450}"/>
          </ac:spMkLst>
        </pc:spChg>
        <pc:spChg chg="add mod">
          <ac:chgData name="Guest User" userId="S::urn:spo:anon#d24ac1928af48e1305029dea6eef9ae41ac9c2b6714ac70557e8160450aa1867::" providerId="AD" clId="Web-{9266F7E5-8606-9BB6-B428-D3E44C4CCDF2}" dt="2024-01-16T10:26:46.687" v="155" actId="1076"/>
          <ac:spMkLst>
            <pc:docMk/>
            <pc:sldMk cId="1198247894" sldId="271"/>
            <ac:spMk id="17" creationId="{73F51CDF-19D7-43F6-3426-2DB326FB4883}"/>
          </ac:spMkLst>
        </pc:spChg>
        <pc:spChg chg="add del mod">
          <ac:chgData name="Guest User" userId="S::urn:spo:anon#d24ac1928af48e1305029dea6eef9ae41ac9c2b6714ac70557e8160450aa1867::" providerId="AD" clId="Web-{9266F7E5-8606-9BB6-B428-D3E44C4CCDF2}" dt="2024-01-16T10:33:06.448" v="209"/>
          <ac:spMkLst>
            <pc:docMk/>
            <pc:sldMk cId="1198247894" sldId="271"/>
            <ac:spMk id="22" creationId="{D9BA56C0-99F3-DABC-4A9A-E72B1BCC2050}"/>
          </ac:spMkLst>
        </pc:spChg>
        <pc:spChg chg="add del mod">
          <ac:chgData name="Guest User" userId="S::urn:spo:anon#d24ac1928af48e1305029dea6eef9ae41ac9c2b6714ac70557e8160450aa1867::" providerId="AD" clId="Web-{9266F7E5-8606-9BB6-B428-D3E44C4CCDF2}" dt="2024-01-16T10:33:06.448" v="207"/>
          <ac:spMkLst>
            <pc:docMk/>
            <pc:sldMk cId="1198247894" sldId="271"/>
            <ac:spMk id="24" creationId="{441E181E-01F5-DC8B-0B0A-67BF50561C64}"/>
          </ac:spMkLst>
        </pc:spChg>
        <pc:spChg chg="add del mod">
          <ac:chgData name="Guest User" userId="S::urn:spo:anon#d24ac1928af48e1305029dea6eef9ae41ac9c2b6714ac70557e8160450aa1867::" providerId="AD" clId="Web-{9266F7E5-8606-9BB6-B428-D3E44C4CCDF2}" dt="2024-01-16T10:33:06.448" v="205"/>
          <ac:spMkLst>
            <pc:docMk/>
            <pc:sldMk cId="1198247894" sldId="271"/>
            <ac:spMk id="26" creationId="{72E5CD16-2562-DEA2-BBF1-C72541E41017}"/>
          </ac:spMkLst>
        </pc:spChg>
        <pc:spChg chg="add del mod">
          <ac:chgData name="Guest User" userId="S::urn:spo:anon#d24ac1928af48e1305029dea6eef9ae41ac9c2b6714ac70557e8160450aa1867::" providerId="AD" clId="Web-{9266F7E5-8606-9BB6-B428-D3E44C4CCDF2}" dt="2024-01-16T10:33:06.448" v="203"/>
          <ac:spMkLst>
            <pc:docMk/>
            <pc:sldMk cId="1198247894" sldId="271"/>
            <ac:spMk id="28" creationId="{C1E20B5C-7933-14CA-22DA-5EC0190A4274}"/>
          </ac:spMkLst>
        </pc:spChg>
        <pc:spChg chg="add mod">
          <ac:chgData name="Guest User" userId="S::urn:spo:anon#d24ac1928af48e1305029dea6eef9ae41ac9c2b6714ac70557e8160450aa1867::" providerId="AD" clId="Web-{9266F7E5-8606-9BB6-B428-D3E44C4CCDF2}" dt="2024-01-16T10:36:56.845" v="261" actId="1076"/>
          <ac:spMkLst>
            <pc:docMk/>
            <pc:sldMk cId="1198247894" sldId="271"/>
            <ac:spMk id="32" creationId="{F6FF1C4C-8F19-9BA4-E831-717B9C62CDFD}"/>
          </ac:spMkLst>
        </pc:spChg>
        <pc:picChg chg="del">
          <ac:chgData name="Guest User" userId="S::urn:spo:anon#d24ac1928af48e1305029dea6eef9ae41ac9c2b6714ac70557e8160450aa1867::" providerId="AD" clId="Web-{9266F7E5-8606-9BB6-B428-D3E44C4CCDF2}" dt="2024-01-16T10:16:55.280" v="1"/>
          <ac:picMkLst>
            <pc:docMk/>
            <pc:sldMk cId="1198247894" sldId="271"/>
            <ac:picMk id="3" creationId="{980D4E0D-52BB-0671-6B64-FCE2DF238551}"/>
          </ac:picMkLst>
        </pc:picChg>
        <pc:picChg chg="del">
          <ac:chgData name="Guest User" userId="S::urn:spo:anon#d24ac1928af48e1305029dea6eef9ae41ac9c2b6714ac70557e8160450aa1867::" providerId="AD" clId="Web-{9266F7E5-8606-9BB6-B428-D3E44C4CCDF2}" dt="2024-01-16T10:16:53.655" v="0"/>
          <ac:picMkLst>
            <pc:docMk/>
            <pc:sldMk cId="1198247894" sldId="271"/>
            <ac:picMk id="7" creationId="{439258C6-22A7-6191-4F59-12FD8E11E3B3}"/>
          </ac:picMkLst>
        </pc:picChg>
        <pc:picChg chg="add del mod">
          <ac:chgData name="Guest User" userId="S::urn:spo:anon#d24ac1928af48e1305029dea6eef9ae41ac9c2b6714ac70557e8160450aa1867::" providerId="AD" clId="Web-{9266F7E5-8606-9BB6-B428-D3E44C4CCDF2}" dt="2024-01-16T10:17:57.016" v="5"/>
          <ac:picMkLst>
            <pc:docMk/>
            <pc:sldMk cId="1198247894" sldId="271"/>
            <ac:picMk id="9" creationId="{402F95FF-27BC-EE29-C275-7F9D482F4B89}"/>
          </ac:picMkLst>
        </pc:picChg>
        <pc:picChg chg="add del mod">
          <ac:chgData name="Guest User" userId="S::urn:spo:anon#d24ac1928af48e1305029dea6eef9ae41ac9c2b6714ac70557e8160450aa1867::" providerId="AD" clId="Web-{9266F7E5-8606-9BB6-B428-D3E44C4CCDF2}" dt="2024-01-16T10:18:28.345" v="16"/>
          <ac:picMkLst>
            <pc:docMk/>
            <pc:sldMk cId="1198247894" sldId="271"/>
            <ac:picMk id="10" creationId="{9220B154-FCA2-97A4-673D-C0C9975C8721}"/>
          </ac:picMkLst>
        </pc:picChg>
        <pc:picChg chg="add mod">
          <ac:chgData name="Guest User" userId="S::urn:spo:anon#d24ac1928af48e1305029dea6eef9ae41ac9c2b6714ac70557e8160450aa1867::" providerId="AD" clId="Web-{9266F7E5-8606-9BB6-B428-D3E44C4CCDF2}" dt="2024-01-16T10:33:00.463" v="193" actId="14100"/>
          <ac:picMkLst>
            <pc:docMk/>
            <pc:sldMk cId="1198247894" sldId="271"/>
            <ac:picMk id="12" creationId="{50B88859-635F-7987-CF86-0BDFCD9E8172}"/>
          </ac:picMkLst>
        </pc:picChg>
        <pc:picChg chg="add mod">
          <ac:chgData name="Guest User" userId="S::urn:spo:anon#d24ac1928af48e1305029dea6eef9ae41ac9c2b6714ac70557e8160450aa1867::" providerId="AD" clId="Web-{9266F7E5-8606-9BB6-B428-D3E44C4CCDF2}" dt="2024-01-16T10:25:06.481" v="128" actId="1076"/>
          <ac:picMkLst>
            <pc:docMk/>
            <pc:sldMk cId="1198247894" sldId="271"/>
            <ac:picMk id="14" creationId="{C2756C01-1C51-16EE-DE0B-840DCDC70536}"/>
          </ac:picMkLst>
        </pc:picChg>
        <pc:picChg chg="add mod">
          <ac:chgData name="Guest User" userId="S::urn:spo:anon#d24ac1928af48e1305029dea6eef9ae41ac9c2b6714ac70557e8160450aa1867::" providerId="AD" clId="Web-{9266F7E5-8606-9BB6-B428-D3E44C4CCDF2}" dt="2024-01-16T10:25:16.591" v="130" actId="1076"/>
          <ac:picMkLst>
            <pc:docMk/>
            <pc:sldMk cId="1198247894" sldId="271"/>
            <ac:picMk id="16" creationId="{665F77A6-1A93-E879-CD89-A4260200F473}"/>
          </ac:picMkLst>
        </pc:picChg>
        <pc:picChg chg="add mod">
          <ac:chgData name="Guest User" userId="S::urn:spo:anon#d24ac1928af48e1305029dea6eef9ae41ac9c2b6714ac70557e8160450aa1867::" providerId="AD" clId="Web-{9266F7E5-8606-9BB6-B428-D3E44C4CCDF2}" dt="2024-01-16T10:27:24.204" v="157" actId="1076"/>
          <ac:picMkLst>
            <pc:docMk/>
            <pc:sldMk cId="1198247894" sldId="271"/>
            <ac:picMk id="18" creationId="{0C2853A4-22A1-6DA0-3CE8-73ABCCB84F64}"/>
          </ac:picMkLst>
        </pc:picChg>
        <pc:picChg chg="add del mod">
          <ac:chgData name="Guest User" userId="S::urn:spo:anon#d24ac1928af48e1305029dea6eef9ae41ac9c2b6714ac70557e8160450aa1867::" providerId="AD" clId="Web-{9266F7E5-8606-9BB6-B428-D3E44C4CCDF2}" dt="2024-01-16T10:29:22.223" v="160"/>
          <ac:picMkLst>
            <pc:docMk/>
            <pc:sldMk cId="1198247894" sldId="271"/>
            <ac:picMk id="19" creationId="{74A97DD4-EDBD-B856-B9ED-EDB8616C992F}"/>
          </ac:picMkLst>
        </pc:picChg>
        <pc:picChg chg="add del mod">
          <ac:chgData name="Guest User" userId="S::urn:spo:anon#d24ac1928af48e1305029dea6eef9ae41ac9c2b6714ac70557e8160450aa1867::" providerId="AD" clId="Web-{9266F7E5-8606-9BB6-B428-D3E44C4CCDF2}" dt="2024-01-16T10:30:40.975" v="163"/>
          <ac:picMkLst>
            <pc:docMk/>
            <pc:sldMk cId="1198247894" sldId="271"/>
            <ac:picMk id="20" creationId="{84AC13D4-A43D-8635-03A9-DDC0E85FA7FB}"/>
          </ac:picMkLst>
        </pc:picChg>
        <pc:picChg chg="add del mod">
          <ac:chgData name="Guest User" userId="S::urn:spo:anon#d24ac1928af48e1305029dea6eef9ae41ac9c2b6714ac70557e8160450aa1867::" providerId="AD" clId="Web-{9266F7E5-8606-9BB6-B428-D3E44C4CCDF2}" dt="2024-01-16T10:31:12.851" v="167"/>
          <ac:picMkLst>
            <pc:docMk/>
            <pc:sldMk cId="1198247894" sldId="271"/>
            <ac:picMk id="21" creationId="{DE16780B-9644-7B15-7407-51CC724EF0E6}"/>
          </ac:picMkLst>
        </pc:picChg>
        <pc:picChg chg="add del mod">
          <ac:chgData name="Guest User" userId="S::urn:spo:anon#d24ac1928af48e1305029dea6eef9ae41ac9c2b6714ac70557e8160450aa1867::" providerId="AD" clId="Web-{9266F7E5-8606-9BB6-B428-D3E44C4CCDF2}" dt="2024-01-16T10:33:06.448" v="208"/>
          <ac:picMkLst>
            <pc:docMk/>
            <pc:sldMk cId="1198247894" sldId="271"/>
            <ac:picMk id="23" creationId="{B2E7912E-AC9A-81F7-5BA6-93E845DF02DC}"/>
          </ac:picMkLst>
        </pc:picChg>
        <pc:picChg chg="add del mod">
          <ac:chgData name="Guest User" userId="S::urn:spo:anon#d24ac1928af48e1305029dea6eef9ae41ac9c2b6714ac70557e8160450aa1867::" providerId="AD" clId="Web-{9266F7E5-8606-9BB6-B428-D3E44C4CCDF2}" dt="2024-01-16T10:33:06.448" v="206"/>
          <ac:picMkLst>
            <pc:docMk/>
            <pc:sldMk cId="1198247894" sldId="271"/>
            <ac:picMk id="25" creationId="{A8EE65FA-BDA2-FA4C-E4A9-D6F731B9D722}"/>
          </ac:picMkLst>
        </pc:picChg>
        <pc:picChg chg="add del mod">
          <ac:chgData name="Guest User" userId="S::urn:spo:anon#d24ac1928af48e1305029dea6eef9ae41ac9c2b6714ac70557e8160450aa1867::" providerId="AD" clId="Web-{9266F7E5-8606-9BB6-B428-D3E44C4CCDF2}" dt="2024-01-16T10:33:06.448" v="204"/>
          <ac:picMkLst>
            <pc:docMk/>
            <pc:sldMk cId="1198247894" sldId="271"/>
            <ac:picMk id="27" creationId="{94D31221-ABBC-9563-F5D6-C7C0B3DD1F97}"/>
          </ac:picMkLst>
        </pc:picChg>
        <pc:picChg chg="add del mod">
          <ac:chgData name="Guest User" userId="S::urn:spo:anon#d24ac1928af48e1305029dea6eef9ae41ac9c2b6714ac70557e8160450aa1867::" providerId="AD" clId="Web-{9266F7E5-8606-9BB6-B428-D3E44C4CCDF2}" dt="2024-01-16T10:33:06.448" v="202"/>
          <ac:picMkLst>
            <pc:docMk/>
            <pc:sldMk cId="1198247894" sldId="271"/>
            <ac:picMk id="29" creationId="{F8BF2D8A-21A6-9355-F92C-A0A183D35F49}"/>
          </ac:picMkLst>
        </pc:picChg>
        <pc:picChg chg="add mod">
          <ac:chgData name="Guest User" userId="S::urn:spo:anon#d24ac1928af48e1305029dea6eef9ae41ac9c2b6714ac70557e8160450aa1867::" providerId="AD" clId="Web-{9266F7E5-8606-9BB6-B428-D3E44C4CCDF2}" dt="2024-01-16T10:36:27.063" v="240" actId="1076"/>
          <ac:picMkLst>
            <pc:docMk/>
            <pc:sldMk cId="1198247894" sldId="271"/>
            <ac:picMk id="30" creationId="{ADFB3C32-34F9-0A1B-6305-AA48F1DEE369}"/>
          </ac:picMkLst>
        </pc:picChg>
        <pc:picChg chg="add del mod">
          <ac:chgData name="Guest User" userId="S::urn:spo:anon#d24ac1928af48e1305029dea6eef9ae41ac9c2b6714ac70557e8160450aa1867::" providerId="AD" clId="Web-{9266F7E5-8606-9BB6-B428-D3E44C4CCDF2}" dt="2024-01-16T10:36:32.188" v="242"/>
          <ac:picMkLst>
            <pc:docMk/>
            <pc:sldMk cId="1198247894" sldId="271"/>
            <ac:picMk id="31" creationId="{9C40B73C-F4AC-788C-7385-6613219AB548}"/>
          </ac:picMkLst>
        </pc:picChg>
      </pc:sldChg>
    </pc:docChg>
  </pc:docChgLst>
  <pc:docChgLst>
    <pc:chgData name="Tan-Anh-Khoa Ngo" userId="de2719e7-c1a0-420f-abe5-984f3c1263b8" providerId="ADAL" clId="{07231793-237D-4768-9F66-0925BD10AA07}"/>
    <pc:docChg chg="undo custSel addSld delSld modSld sldOrd">
      <pc:chgData name="Tan-Anh-Khoa Ngo" userId="de2719e7-c1a0-420f-abe5-984f3c1263b8" providerId="ADAL" clId="{07231793-237D-4768-9F66-0925BD10AA07}" dt="2024-05-29T09:14:14.709" v="895"/>
      <pc:docMkLst>
        <pc:docMk/>
      </pc:docMkLst>
      <pc:sldChg chg="addSp delSp modSp mod modNotesTx">
        <pc:chgData name="Tan-Anh-Khoa Ngo" userId="de2719e7-c1a0-420f-abe5-984f3c1263b8" providerId="ADAL" clId="{07231793-237D-4768-9F66-0925BD10AA07}" dt="2024-05-28T19:18:52.989" v="715" actId="20577"/>
        <pc:sldMkLst>
          <pc:docMk/>
          <pc:sldMk cId="888414159" sldId="265"/>
        </pc:sldMkLst>
        <pc:spChg chg="mod">
          <ac:chgData name="Tan-Anh-Khoa Ngo" userId="de2719e7-c1a0-420f-abe5-984f3c1263b8" providerId="ADAL" clId="{07231793-237D-4768-9F66-0925BD10AA07}" dt="2024-05-28T12:52:01.605" v="517" actId="1076"/>
          <ac:spMkLst>
            <pc:docMk/>
            <pc:sldMk cId="888414159" sldId="265"/>
            <ac:spMk id="7" creationId="{32208AEA-55A8-C288-9065-4051351C18B9}"/>
          </ac:spMkLst>
        </pc:spChg>
        <pc:picChg chg="add mod">
          <ac:chgData name="Tan-Anh-Khoa Ngo" userId="de2719e7-c1a0-420f-abe5-984f3c1263b8" providerId="ADAL" clId="{07231793-237D-4768-9F66-0925BD10AA07}" dt="2024-05-28T11:47:24.737" v="319" actId="1076"/>
          <ac:picMkLst>
            <pc:docMk/>
            <pc:sldMk cId="888414159" sldId="265"/>
            <ac:picMk id="3" creationId="{CAAEBDAF-254A-3126-D2B8-19285C51451C}"/>
          </ac:picMkLst>
        </pc:picChg>
        <pc:picChg chg="mod">
          <ac:chgData name="Tan-Anh-Khoa Ngo" userId="de2719e7-c1a0-420f-abe5-984f3c1263b8" providerId="ADAL" clId="{07231793-237D-4768-9F66-0925BD10AA07}" dt="2024-05-28T11:47:31.312" v="320" actId="1076"/>
          <ac:picMkLst>
            <pc:docMk/>
            <pc:sldMk cId="888414159" sldId="265"/>
            <ac:picMk id="12" creationId="{CD6FA33C-C949-5CD3-1449-B9891224EB89}"/>
          </ac:picMkLst>
        </pc:picChg>
        <pc:picChg chg="mod">
          <ac:chgData name="Tan-Anh-Khoa Ngo" userId="de2719e7-c1a0-420f-abe5-984f3c1263b8" providerId="ADAL" clId="{07231793-237D-4768-9F66-0925BD10AA07}" dt="2024-05-28T11:48:09.193" v="326" actId="1076"/>
          <ac:picMkLst>
            <pc:docMk/>
            <pc:sldMk cId="888414159" sldId="265"/>
            <ac:picMk id="14" creationId="{B934C9DA-0100-FBE2-3EFF-D372CF05886B}"/>
          </ac:picMkLst>
        </pc:picChg>
        <pc:picChg chg="add del">
          <ac:chgData name="Tan-Anh-Khoa Ngo" userId="de2719e7-c1a0-420f-abe5-984f3c1263b8" providerId="ADAL" clId="{07231793-237D-4768-9F66-0925BD10AA07}" dt="2024-05-28T11:47:15.956" v="316" actId="478"/>
          <ac:picMkLst>
            <pc:docMk/>
            <pc:sldMk cId="888414159" sldId="265"/>
            <ac:picMk id="16" creationId="{459CA12C-4738-9415-C105-17545FDA388A}"/>
          </ac:picMkLst>
        </pc:picChg>
      </pc:sldChg>
      <pc:sldChg chg="addSp delSp modSp mod delAnim modAnim modNotesTx">
        <pc:chgData name="Tan-Anh-Khoa Ngo" userId="de2719e7-c1a0-420f-abe5-984f3c1263b8" providerId="ADAL" clId="{07231793-237D-4768-9F66-0925BD10AA07}" dt="2024-05-28T20:03:26.412" v="812" actId="478"/>
        <pc:sldMkLst>
          <pc:docMk/>
          <pc:sldMk cId="3730218161" sldId="267"/>
        </pc:sldMkLst>
        <pc:spChg chg="mod">
          <ac:chgData name="Tan-Anh-Khoa Ngo" userId="de2719e7-c1a0-420f-abe5-984f3c1263b8" providerId="ADAL" clId="{07231793-237D-4768-9F66-0925BD10AA07}" dt="2024-05-28T11:59:26.432" v="400" actId="20577"/>
          <ac:spMkLst>
            <pc:docMk/>
            <pc:sldMk cId="3730218161" sldId="267"/>
            <ac:spMk id="2" creationId="{111CE9A0-83E5-3093-ACEF-0D74FF0F05E2}"/>
          </ac:spMkLst>
        </pc:spChg>
        <pc:spChg chg="mod">
          <ac:chgData name="Tan-Anh-Khoa Ngo" userId="de2719e7-c1a0-420f-abe5-984f3c1263b8" providerId="ADAL" clId="{07231793-237D-4768-9F66-0925BD10AA07}" dt="2024-05-28T11:48:51.312" v="330" actId="20577"/>
          <ac:spMkLst>
            <pc:docMk/>
            <pc:sldMk cId="3730218161" sldId="267"/>
            <ac:spMk id="8" creationId="{6C77CB80-6932-086C-3DF7-AACB7CD92269}"/>
          </ac:spMkLst>
        </pc:spChg>
        <pc:spChg chg="del">
          <ac:chgData name="Tan-Anh-Khoa Ngo" userId="de2719e7-c1a0-420f-abe5-984f3c1263b8" providerId="ADAL" clId="{07231793-237D-4768-9F66-0925BD10AA07}" dt="2024-05-28T20:03:23.431" v="810" actId="478"/>
          <ac:spMkLst>
            <pc:docMk/>
            <pc:sldMk cId="3730218161" sldId="267"/>
            <ac:spMk id="18" creationId="{B4B8484E-D46C-31BC-E595-AE35E287ACE7}"/>
          </ac:spMkLst>
        </pc:spChg>
        <pc:spChg chg="mod">
          <ac:chgData name="Tan-Anh-Khoa Ngo" userId="de2719e7-c1a0-420f-abe5-984f3c1263b8" providerId="ADAL" clId="{07231793-237D-4768-9F66-0925BD10AA07}" dt="2024-05-28T11:49:29.651" v="371" actId="20577"/>
          <ac:spMkLst>
            <pc:docMk/>
            <pc:sldMk cId="3730218161" sldId="267"/>
            <ac:spMk id="27" creationId="{338ADE52-049C-A74B-27B0-E0CFEA954659}"/>
          </ac:spMkLst>
        </pc:spChg>
        <pc:grpChg chg="del">
          <ac:chgData name="Tan-Anh-Khoa Ngo" userId="de2719e7-c1a0-420f-abe5-984f3c1263b8" providerId="ADAL" clId="{07231793-237D-4768-9F66-0925BD10AA07}" dt="2024-05-28T18:55:36.250" v="672" actId="478"/>
          <ac:grpSpMkLst>
            <pc:docMk/>
            <pc:sldMk cId="3730218161" sldId="267"/>
            <ac:grpSpMk id="7" creationId="{537AA8DA-CB74-03EA-AAD2-E5451D4EEBFF}"/>
          </ac:grpSpMkLst>
        </pc:grpChg>
        <pc:grpChg chg="del">
          <ac:chgData name="Tan-Anh-Khoa Ngo" userId="de2719e7-c1a0-420f-abe5-984f3c1263b8" providerId="ADAL" clId="{07231793-237D-4768-9F66-0925BD10AA07}" dt="2024-05-28T20:03:24.444" v="811" actId="478"/>
          <ac:grpSpMkLst>
            <pc:docMk/>
            <pc:sldMk cId="3730218161" sldId="267"/>
            <ac:grpSpMk id="11" creationId="{3DE22DF2-1CE2-1B7A-5C0F-22D43097F228}"/>
          </ac:grpSpMkLst>
        </pc:grpChg>
        <pc:grpChg chg="del">
          <ac:chgData name="Tan-Anh-Khoa Ngo" userId="de2719e7-c1a0-420f-abe5-984f3c1263b8" providerId="ADAL" clId="{07231793-237D-4768-9F66-0925BD10AA07}" dt="2024-05-28T20:03:26.412" v="812" actId="478"/>
          <ac:grpSpMkLst>
            <pc:docMk/>
            <pc:sldMk cId="3730218161" sldId="267"/>
            <ac:grpSpMk id="13" creationId="{DCE53CC3-FD58-5932-9946-6A3B94DC4E8C}"/>
          </ac:grpSpMkLst>
        </pc:grpChg>
        <pc:picChg chg="add mod">
          <ac:chgData name="Tan-Anh-Khoa Ngo" userId="de2719e7-c1a0-420f-abe5-984f3c1263b8" providerId="ADAL" clId="{07231793-237D-4768-9F66-0925BD10AA07}" dt="2024-05-28T11:53:42.635" v="375" actId="1076"/>
          <ac:picMkLst>
            <pc:docMk/>
            <pc:sldMk cId="3730218161" sldId="267"/>
            <ac:picMk id="15" creationId="{6F0CCEC1-F382-4A43-477C-2F615EB42414}"/>
          </ac:picMkLst>
        </pc:picChg>
        <pc:picChg chg="add mod">
          <ac:chgData name="Tan-Anh-Khoa Ngo" userId="de2719e7-c1a0-420f-abe5-984f3c1263b8" providerId="ADAL" clId="{07231793-237D-4768-9F66-0925BD10AA07}" dt="2024-05-28T11:57:09.709" v="393" actId="1076"/>
          <ac:picMkLst>
            <pc:docMk/>
            <pc:sldMk cId="3730218161" sldId="267"/>
            <ac:picMk id="17" creationId="{3AFAC05B-6E9B-9ADD-242B-8D7ECE994457}"/>
          </ac:picMkLst>
        </pc:picChg>
      </pc:sldChg>
      <pc:sldChg chg="del">
        <pc:chgData name="Tan-Anh-Khoa Ngo" userId="de2719e7-c1a0-420f-abe5-984f3c1263b8" providerId="ADAL" clId="{07231793-237D-4768-9F66-0925BD10AA07}" dt="2024-05-26T17:43:07.846" v="175" actId="2696"/>
        <pc:sldMkLst>
          <pc:docMk/>
          <pc:sldMk cId="1785582351" sldId="268"/>
        </pc:sldMkLst>
      </pc:sldChg>
      <pc:sldChg chg="addSp modSp mod">
        <pc:chgData name="Tan-Anh-Khoa Ngo" userId="de2719e7-c1a0-420f-abe5-984f3c1263b8" providerId="ADAL" clId="{07231793-237D-4768-9F66-0925BD10AA07}" dt="2024-05-28T13:20:02.912" v="525"/>
        <pc:sldMkLst>
          <pc:docMk/>
          <pc:sldMk cId="2998854734" sldId="269"/>
        </pc:sldMkLst>
        <pc:spChg chg="mod">
          <ac:chgData name="Tan-Anh-Khoa Ngo" userId="de2719e7-c1a0-420f-abe5-984f3c1263b8" providerId="ADAL" clId="{07231793-237D-4768-9F66-0925BD10AA07}" dt="2024-05-28T11:45:29.400" v="285" actId="20577"/>
          <ac:spMkLst>
            <pc:docMk/>
            <pc:sldMk cId="2998854734" sldId="269"/>
            <ac:spMk id="2" creationId="{2F43B24C-BFB6-A345-2F5C-86433CD06C31}"/>
          </ac:spMkLst>
        </pc:spChg>
        <pc:picChg chg="add mod">
          <ac:chgData name="Tan-Anh-Khoa Ngo" userId="de2719e7-c1a0-420f-abe5-984f3c1263b8" providerId="ADAL" clId="{07231793-237D-4768-9F66-0925BD10AA07}" dt="2024-05-28T13:20:02.912" v="525"/>
          <ac:picMkLst>
            <pc:docMk/>
            <pc:sldMk cId="2998854734" sldId="269"/>
            <ac:picMk id="3" creationId="{D89D1D3C-43A7-17DC-D790-560319D78421}"/>
          </ac:picMkLst>
        </pc:picChg>
      </pc:sldChg>
      <pc:sldChg chg="del">
        <pc:chgData name="Tan-Anh-Khoa Ngo" userId="de2719e7-c1a0-420f-abe5-984f3c1263b8" providerId="ADAL" clId="{07231793-237D-4768-9F66-0925BD10AA07}" dt="2024-05-26T17:40:41.598" v="58" actId="2696"/>
        <pc:sldMkLst>
          <pc:docMk/>
          <pc:sldMk cId="2031611013" sldId="270"/>
        </pc:sldMkLst>
      </pc:sldChg>
      <pc:sldChg chg="addSp delSp modSp mod setBg modAnim modNotesTx">
        <pc:chgData name="Tan-Anh-Khoa Ngo" userId="de2719e7-c1a0-420f-abe5-984f3c1263b8" providerId="ADAL" clId="{07231793-237D-4768-9F66-0925BD10AA07}" dt="2024-05-28T19:25:14.437" v="750" actId="20577"/>
        <pc:sldMkLst>
          <pc:docMk/>
          <pc:sldMk cId="1198247894" sldId="271"/>
        </pc:sldMkLst>
        <pc:spChg chg="mod">
          <ac:chgData name="Tan-Anh-Khoa Ngo" userId="de2719e7-c1a0-420f-abe5-984f3c1263b8" providerId="ADAL" clId="{07231793-237D-4768-9F66-0925BD10AA07}" dt="2024-05-28T12:04:13.262" v="443" actId="26606"/>
          <ac:spMkLst>
            <pc:docMk/>
            <pc:sldMk cId="1198247894" sldId="271"/>
            <ac:spMk id="2" creationId="{40789871-8286-F645-8CB9-6337848C47F6}"/>
          </ac:spMkLst>
        </pc:spChg>
        <pc:spChg chg="mod">
          <ac:chgData name="Tan-Anh-Khoa Ngo" userId="de2719e7-c1a0-420f-abe5-984f3c1263b8" providerId="ADAL" clId="{07231793-237D-4768-9F66-0925BD10AA07}" dt="2024-05-28T12:04:13.262" v="443" actId="26606"/>
          <ac:spMkLst>
            <pc:docMk/>
            <pc:sldMk cId="1198247894" sldId="271"/>
            <ac:spMk id="4" creationId="{9F0407CD-3DF9-2C44-C2E6-CD991CD180F6}"/>
          </ac:spMkLst>
        </pc:spChg>
        <pc:spChg chg="mod">
          <ac:chgData name="Tan-Anh-Khoa Ngo" userId="de2719e7-c1a0-420f-abe5-984f3c1263b8" providerId="ADAL" clId="{07231793-237D-4768-9F66-0925BD10AA07}" dt="2024-05-28T12:04:13.262" v="443" actId="26606"/>
          <ac:spMkLst>
            <pc:docMk/>
            <pc:sldMk cId="1198247894" sldId="271"/>
            <ac:spMk id="5" creationId="{8C4DD5AF-6ECA-8C98-7597-125A68387827}"/>
          </ac:spMkLst>
        </pc:spChg>
        <pc:spChg chg="mod">
          <ac:chgData name="Tan-Anh-Khoa Ngo" userId="de2719e7-c1a0-420f-abe5-984f3c1263b8" providerId="ADAL" clId="{07231793-237D-4768-9F66-0925BD10AA07}" dt="2024-05-28T12:04:13.262" v="443" actId="26606"/>
          <ac:spMkLst>
            <pc:docMk/>
            <pc:sldMk cId="1198247894" sldId="271"/>
            <ac:spMk id="6" creationId="{3436188A-B80F-5708-F6A5-F24B99D5D3ED}"/>
          </ac:spMkLst>
        </pc:spChg>
        <pc:spChg chg="del">
          <ac:chgData name="Tan-Anh-Khoa Ngo" userId="de2719e7-c1a0-420f-abe5-984f3c1263b8" providerId="ADAL" clId="{07231793-237D-4768-9F66-0925BD10AA07}" dt="2024-05-28T11:44:22.103" v="255" actId="478"/>
          <ac:spMkLst>
            <pc:docMk/>
            <pc:sldMk cId="1198247894" sldId="271"/>
            <ac:spMk id="8" creationId="{72CF76F5-73EE-A124-8CCD-E1BE58E4557C}"/>
          </ac:spMkLst>
        </pc:spChg>
        <pc:spChg chg="add mod ord">
          <ac:chgData name="Tan-Anh-Khoa Ngo" userId="de2719e7-c1a0-420f-abe5-984f3c1263b8" providerId="ADAL" clId="{07231793-237D-4768-9F66-0925BD10AA07}" dt="2024-05-28T12:04:25.934" v="449" actId="20577"/>
          <ac:spMkLst>
            <pc:docMk/>
            <pc:sldMk cId="1198247894" sldId="271"/>
            <ac:spMk id="9" creationId="{7E2C962E-25B8-CF16-8BD8-16D3C7F439BB}"/>
          </ac:spMkLst>
        </pc:spChg>
        <pc:spChg chg="add mod">
          <ac:chgData name="Tan-Anh-Khoa Ngo" userId="de2719e7-c1a0-420f-abe5-984f3c1263b8" providerId="ADAL" clId="{07231793-237D-4768-9F66-0925BD10AA07}" dt="2024-05-28T17:56:26.990" v="527" actId="20577"/>
          <ac:spMkLst>
            <pc:docMk/>
            <pc:sldMk cId="1198247894" sldId="271"/>
            <ac:spMk id="12" creationId="{882772E9-9F3F-A962-576A-ADDA8D964AED}"/>
          </ac:spMkLst>
        </pc:spChg>
        <pc:spChg chg="add del">
          <ac:chgData name="Tan-Anh-Khoa Ngo" userId="de2719e7-c1a0-420f-abe5-984f3c1263b8" providerId="ADAL" clId="{07231793-237D-4768-9F66-0925BD10AA07}" dt="2024-05-28T12:04:13.262" v="443" actId="26606"/>
          <ac:spMkLst>
            <pc:docMk/>
            <pc:sldMk cId="1198247894" sldId="271"/>
            <ac:spMk id="33" creationId="{45D37F4E-DDB4-456B-97E0-9937730A039F}"/>
          </ac:spMkLst>
        </pc:spChg>
        <pc:spChg chg="add del">
          <ac:chgData name="Tan-Anh-Khoa Ngo" userId="de2719e7-c1a0-420f-abe5-984f3c1263b8" providerId="ADAL" clId="{07231793-237D-4768-9F66-0925BD10AA07}" dt="2024-05-28T12:04:13.262" v="443" actId="26606"/>
          <ac:spMkLst>
            <pc:docMk/>
            <pc:sldMk cId="1198247894" sldId="271"/>
            <ac:spMk id="34" creationId="{B2DD41CD-8F47-4F56-AD12-4E2FF7696987}"/>
          </ac:spMkLst>
        </pc:spChg>
        <pc:picChg chg="add del mod">
          <ac:chgData name="Tan-Anh-Khoa Ngo" userId="de2719e7-c1a0-420f-abe5-984f3c1263b8" providerId="ADAL" clId="{07231793-237D-4768-9F66-0925BD10AA07}" dt="2024-05-28T11:59:40.986" v="404" actId="478"/>
          <ac:picMkLst>
            <pc:docMk/>
            <pc:sldMk cId="1198247894" sldId="271"/>
            <ac:picMk id="3" creationId="{B443A510-2278-69D1-A232-1FFF4E6E4C3D}"/>
          </ac:picMkLst>
        </pc:picChg>
        <pc:picChg chg="add mod ord">
          <ac:chgData name="Tan-Anh-Khoa Ngo" userId="de2719e7-c1a0-420f-abe5-984f3c1263b8" providerId="ADAL" clId="{07231793-237D-4768-9F66-0925BD10AA07}" dt="2024-05-28T12:04:30.717" v="450" actId="1076"/>
          <ac:picMkLst>
            <pc:docMk/>
            <pc:sldMk cId="1198247894" sldId="271"/>
            <ac:picMk id="11" creationId="{556DDC0F-EA11-034F-0968-2406380A8DA4}"/>
          </ac:picMkLst>
        </pc:picChg>
        <pc:picChg chg="add mod">
          <ac:chgData name="Tan-Anh-Khoa Ngo" userId="de2719e7-c1a0-420f-abe5-984f3c1263b8" providerId="ADAL" clId="{07231793-237D-4768-9F66-0925BD10AA07}" dt="2024-05-28T12:30:20.552" v="504" actId="1076"/>
          <ac:picMkLst>
            <pc:docMk/>
            <pc:sldMk cId="1198247894" sldId="271"/>
            <ac:picMk id="13" creationId="{B452B1DC-1A38-6EB1-82F8-337061241355}"/>
          </ac:picMkLst>
        </pc:picChg>
        <pc:picChg chg="add mod">
          <ac:chgData name="Tan-Anh-Khoa Ngo" userId="de2719e7-c1a0-420f-abe5-984f3c1263b8" providerId="ADAL" clId="{07231793-237D-4768-9F66-0925BD10AA07}" dt="2024-05-28T12:32:35.229" v="511" actId="1076"/>
          <ac:picMkLst>
            <pc:docMk/>
            <pc:sldMk cId="1198247894" sldId="271"/>
            <ac:picMk id="14" creationId="{EAB1D074-69CE-A8E1-0519-8E0BEBCC6619}"/>
          </ac:picMkLst>
        </pc:picChg>
        <pc:picChg chg="add mod">
          <ac:chgData name="Tan-Anh-Khoa Ngo" userId="de2719e7-c1a0-420f-abe5-984f3c1263b8" providerId="ADAL" clId="{07231793-237D-4768-9F66-0925BD10AA07}" dt="2024-05-28T12:33:19.582" v="513" actId="1076"/>
          <ac:picMkLst>
            <pc:docMk/>
            <pc:sldMk cId="1198247894" sldId="271"/>
            <ac:picMk id="15" creationId="{DF7C30D6-6849-7B38-AA4B-EE81F52276BB}"/>
          </ac:picMkLst>
        </pc:picChg>
        <pc:picChg chg="del">
          <ac:chgData name="Tan-Anh-Khoa Ngo" userId="de2719e7-c1a0-420f-abe5-984f3c1263b8" providerId="ADAL" clId="{07231793-237D-4768-9F66-0925BD10AA07}" dt="2024-05-28T11:44:19.392" v="254" actId="478"/>
          <ac:picMkLst>
            <pc:docMk/>
            <pc:sldMk cId="1198247894" sldId="271"/>
            <ac:picMk id="21" creationId="{5CF139A2-D048-7822-FF6B-E42FFD206759}"/>
          </ac:picMkLst>
        </pc:picChg>
      </pc:sldChg>
      <pc:sldChg chg="modSp modNotesTx">
        <pc:chgData name="Tan-Anh-Khoa Ngo" userId="de2719e7-c1a0-420f-abe5-984f3c1263b8" providerId="ADAL" clId="{07231793-237D-4768-9F66-0925BD10AA07}" dt="2024-05-28T18:34:20.272" v="633" actId="20577"/>
        <pc:sldMkLst>
          <pc:docMk/>
          <pc:sldMk cId="3433777062" sldId="273"/>
        </pc:sldMkLst>
        <pc:graphicFrameChg chg="mod">
          <ac:chgData name="Tan-Anh-Khoa Ngo" userId="de2719e7-c1a0-420f-abe5-984f3c1263b8" providerId="ADAL" clId="{07231793-237D-4768-9F66-0925BD10AA07}" dt="2024-05-28T11:42:40.495" v="237" actId="20577"/>
          <ac:graphicFrameMkLst>
            <pc:docMk/>
            <pc:sldMk cId="3433777062" sldId="273"/>
            <ac:graphicFrameMk id="25" creationId="{97CBC97F-A46F-E7BA-7404-28CE7A22AF81}"/>
          </ac:graphicFrameMkLst>
        </pc:graphicFrameChg>
      </pc:sldChg>
      <pc:sldChg chg="modNotesTx">
        <pc:chgData name="Tan-Anh-Khoa Ngo" userId="de2719e7-c1a0-420f-abe5-984f3c1263b8" providerId="ADAL" clId="{07231793-237D-4768-9F66-0925BD10AA07}" dt="2024-05-28T20:14:41.467" v="821"/>
        <pc:sldMkLst>
          <pc:docMk/>
          <pc:sldMk cId="1850933395" sldId="275"/>
        </pc:sldMkLst>
      </pc:sldChg>
      <pc:sldChg chg="modNotesTx">
        <pc:chgData name="Tan-Anh-Khoa Ngo" userId="de2719e7-c1a0-420f-abe5-984f3c1263b8" providerId="ADAL" clId="{07231793-237D-4768-9F66-0925BD10AA07}" dt="2024-05-28T20:11:59.809" v="817" actId="20577"/>
        <pc:sldMkLst>
          <pc:docMk/>
          <pc:sldMk cId="3462390189" sldId="276"/>
        </pc:sldMkLst>
      </pc:sldChg>
      <pc:sldChg chg="modNotesTx">
        <pc:chgData name="Tan-Anh-Khoa Ngo" userId="de2719e7-c1a0-420f-abe5-984f3c1263b8" providerId="ADAL" clId="{07231793-237D-4768-9F66-0925BD10AA07}" dt="2024-05-29T09:14:14.709" v="895"/>
        <pc:sldMkLst>
          <pc:docMk/>
          <pc:sldMk cId="692091629" sldId="278"/>
        </pc:sldMkLst>
      </pc:sldChg>
      <pc:sldChg chg="modNotesTx">
        <pc:chgData name="Tan-Anh-Khoa Ngo" userId="de2719e7-c1a0-420f-abe5-984f3c1263b8" providerId="ADAL" clId="{07231793-237D-4768-9F66-0925BD10AA07}" dt="2024-05-28T20:26:48.553" v="851" actId="20577"/>
        <pc:sldMkLst>
          <pc:docMk/>
          <pc:sldMk cId="2067902239" sldId="279"/>
        </pc:sldMkLst>
      </pc:sldChg>
      <pc:sldChg chg="modNotesTx">
        <pc:chgData name="Tan-Anh-Khoa Ngo" userId="de2719e7-c1a0-420f-abe5-984f3c1263b8" providerId="ADAL" clId="{07231793-237D-4768-9F66-0925BD10AA07}" dt="2024-05-28T20:27:09.075" v="865" actId="20577"/>
        <pc:sldMkLst>
          <pc:docMk/>
          <pc:sldMk cId="3413715127" sldId="280"/>
        </pc:sldMkLst>
      </pc:sldChg>
      <pc:sldChg chg="modNotesTx">
        <pc:chgData name="Tan-Anh-Khoa Ngo" userId="de2719e7-c1a0-420f-abe5-984f3c1263b8" providerId="ADAL" clId="{07231793-237D-4768-9F66-0925BD10AA07}" dt="2024-05-28T20:12:25.957" v="820" actId="20577"/>
        <pc:sldMkLst>
          <pc:docMk/>
          <pc:sldMk cId="4189679122" sldId="281"/>
        </pc:sldMkLst>
      </pc:sldChg>
      <pc:sldChg chg="modSp mod modNotesTx">
        <pc:chgData name="Tan-Anh-Khoa Ngo" userId="de2719e7-c1a0-420f-abe5-984f3c1263b8" providerId="ADAL" clId="{07231793-237D-4768-9F66-0925BD10AA07}" dt="2024-05-28T20:29:08.699" v="868" actId="20577"/>
        <pc:sldMkLst>
          <pc:docMk/>
          <pc:sldMk cId="959747763" sldId="283"/>
        </pc:sldMkLst>
        <pc:spChg chg="mod">
          <ac:chgData name="Tan-Anh-Khoa Ngo" userId="de2719e7-c1a0-420f-abe5-984f3c1263b8" providerId="ADAL" clId="{07231793-237D-4768-9F66-0925BD10AA07}" dt="2024-05-28T20:15:51.777" v="822" actId="313"/>
          <ac:spMkLst>
            <pc:docMk/>
            <pc:sldMk cId="959747763" sldId="283"/>
            <ac:spMk id="23" creationId="{64A828ED-C6D2-C57D-1758-04880C927BA7}"/>
          </ac:spMkLst>
        </pc:spChg>
      </pc:sldChg>
      <pc:sldChg chg="modNotesTx">
        <pc:chgData name="Tan-Anh-Khoa Ngo" userId="de2719e7-c1a0-420f-abe5-984f3c1263b8" providerId="ADAL" clId="{07231793-237D-4768-9F66-0925BD10AA07}" dt="2024-05-28T19:23:40.173" v="737" actId="20577"/>
        <pc:sldMkLst>
          <pc:docMk/>
          <pc:sldMk cId="134067370" sldId="284"/>
        </pc:sldMkLst>
      </pc:sldChg>
      <pc:sldChg chg="modNotesTx">
        <pc:chgData name="Tan-Anh-Khoa Ngo" userId="de2719e7-c1a0-420f-abe5-984f3c1263b8" providerId="ADAL" clId="{07231793-237D-4768-9F66-0925BD10AA07}" dt="2024-05-28T19:44:13.422" v="809" actId="20577"/>
        <pc:sldMkLst>
          <pc:docMk/>
          <pc:sldMk cId="1056023069" sldId="285"/>
        </pc:sldMkLst>
      </pc:sldChg>
      <pc:sldChg chg="modNotesTx">
        <pc:chgData name="Tan-Anh-Khoa Ngo" userId="de2719e7-c1a0-420f-abe5-984f3c1263b8" providerId="ADAL" clId="{07231793-237D-4768-9F66-0925BD10AA07}" dt="2024-05-28T19:24:43.221" v="746" actId="20577"/>
        <pc:sldMkLst>
          <pc:docMk/>
          <pc:sldMk cId="2402810941" sldId="286"/>
        </pc:sldMkLst>
      </pc:sldChg>
      <pc:sldChg chg="modNotesTx">
        <pc:chgData name="Tan-Anh-Khoa Ngo" userId="de2719e7-c1a0-420f-abe5-984f3c1263b8" providerId="ADAL" clId="{07231793-237D-4768-9F66-0925BD10AA07}" dt="2024-05-28T19:24:48.294" v="747" actId="20577"/>
        <pc:sldMkLst>
          <pc:docMk/>
          <pc:sldMk cId="1429782812" sldId="287"/>
        </pc:sldMkLst>
      </pc:sldChg>
      <pc:sldChg chg="modSp mod">
        <pc:chgData name="Tan-Anh-Khoa Ngo" userId="de2719e7-c1a0-420f-abe5-984f3c1263b8" providerId="ADAL" clId="{07231793-237D-4768-9F66-0925BD10AA07}" dt="2024-05-28T11:45:57.769" v="312" actId="20577"/>
        <pc:sldMkLst>
          <pc:docMk/>
          <pc:sldMk cId="1990289238" sldId="316"/>
        </pc:sldMkLst>
        <pc:spChg chg="mod">
          <ac:chgData name="Tan-Anh-Khoa Ngo" userId="de2719e7-c1a0-420f-abe5-984f3c1263b8" providerId="ADAL" clId="{07231793-237D-4768-9F66-0925BD10AA07}" dt="2024-05-28T11:45:57.769" v="312" actId="20577"/>
          <ac:spMkLst>
            <pc:docMk/>
            <pc:sldMk cId="1990289238" sldId="316"/>
            <ac:spMk id="2" creationId="{2F43B24C-BFB6-A345-2F5C-86433CD06C31}"/>
          </ac:spMkLst>
        </pc:spChg>
      </pc:sldChg>
      <pc:sldChg chg="add modNotesTx">
        <pc:chgData name="Tan-Anh-Khoa Ngo" userId="de2719e7-c1a0-420f-abe5-984f3c1263b8" providerId="ADAL" clId="{07231793-237D-4768-9F66-0925BD10AA07}" dt="2024-05-29T09:14:06.530" v="893"/>
        <pc:sldMkLst>
          <pc:docMk/>
          <pc:sldMk cId="304640138" sldId="317"/>
        </pc:sldMkLst>
      </pc:sldChg>
      <pc:sldChg chg="modSp new del mod ord">
        <pc:chgData name="Tan-Anh-Khoa Ngo" userId="de2719e7-c1a0-420f-abe5-984f3c1263b8" providerId="ADAL" clId="{07231793-237D-4768-9F66-0925BD10AA07}" dt="2024-05-28T11:39:12.117" v="182" actId="680"/>
        <pc:sldMkLst>
          <pc:docMk/>
          <pc:sldMk cId="865754806" sldId="317"/>
        </pc:sldMkLst>
        <pc:spChg chg="mod">
          <ac:chgData name="Tan-Anh-Khoa Ngo" userId="de2719e7-c1a0-420f-abe5-984f3c1263b8" providerId="ADAL" clId="{07231793-237D-4768-9F66-0925BD10AA07}" dt="2024-05-28T11:39:10.571" v="180"/>
          <ac:spMkLst>
            <pc:docMk/>
            <pc:sldMk cId="865754806" sldId="317"/>
            <ac:spMk id="2" creationId="{F1886845-08FB-6564-C041-D6EC5CD4BD7B}"/>
          </ac:spMkLst>
        </pc:spChg>
      </pc:sldChg>
      <pc:sldChg chg="addSp delSp modSp add del mod ord setBg addAnim delAnim">
        <pc:chgData name="Tan-Anh-Khoa Ngo" userId="de2719e7-c1a0-420f-abe5-984f3c1263b8" providerId="ADAL" clId="{07231793-237D-4768-9F66-0925BD10AA07}" dt="2024-05-28T11:44:14.618" v="252" actId="47"/>
        <pc:sldMkLst>
          <pc:docMk/>
          <pc:sldMk cId="2829975238" sldId="317"/>
        </pc:sldMkLst>
        <pc:spChg chg="mod ord">
          <ac:chgData name="Tan-Anh-Khoa Ngo" userId="de2719e7-c1a0-420f-abe5-984f3c1263b8" providerId="ADAL" clId="{07231793-237D-4768-9F66-0925BD10AA07}" dt="2024-05-28T11:44:03.589" v="251" actId="1076"/>
          <ac:spMkLst>
            <pc:docMk/>
            <pc:sldMk cId="2829975238" sldId="317"/>
            <ac:spMk id="2" creationId="{40789871-8286-F645-8CB9-6337848C47F6}"/>
          </ac:spMkLst>
        </pc:spChg>
        <pc:spChg chg="mod ord">
          <ac:chgData name="Tan-Anh-Khoa Ngo" userId="de2719e7-c1a0-420f-abe5-984f3c1263b8" providerId="ADAL" clId="{07231793-237D-4768-9F66-0925BD10AA07}" dt="2024-05-28T11:43:52.994" v="248" actId="26606"/>
          <ac:spMkLst>
            <pc:docMk/>
            <pc:sldMk cId="2829975238" sldId="317"/>
            <ac:spMk id="4" creationId="{9F0407CD-3DF9-2C44-C2E6-CD991CD180F6}"/>
          </ac:spMkLst>
        </pc:spChg>
        <pc:spChg chg="mod ord">
          <ac:chgData name="Tan-Anh-Khoa Ngo" userId="de2719e7-c1a0-420f-abe5-984f3c1263b8" providerId="ADAL" clId="{07231793-237D-4768-9F66-0925BD10AA07}" dt="2024-05-28T11:43:52.994" v="248" actId="26606"/>
          <ac:spMkLst>
            <pc:docMk/>
            <pc:sldMk cId="2829975238" sldId="317"/>
            <ac:spMk id="5" creationId="{8C4DD5AF-6ECA-8C98-7597-125A68387827}"/>
          </ac:spMkLst>
        </pc:spChg>
        <pc:spChg chg="mod">
          <ac:chgData name="Tan-Anh-Khoa Ngo" userId="de2719e7-c1a0-420f-abe5-984f3c1263b8" providerId="ADAL" clId="{07231793-237D-4768-9F66-0925BD10AA07}" dt="2024-05-28T11:43:52.994" v="248" actId="26606"/>
          <ac:spMkLst>
            <pc:docMk/>
            <pc:sldMk cId="2829975238" sldId="317"/>
            <ac:spMk id="6" creationId="{3436188A-B80F-5708-F6A5-F24B99D5D3ED}"/>
          </ac:spMkLst>
        </pc:spChg>
        <pc:spChg chg="del">
          <ac:chgData name="Tan-Anh-Khoa Ngo" userId="de2719e7-c1a0-420f-abe5-984f3c1263b8" providerId="ADAL" clId="{07231793-237D-4768-9F66-0925BD10AA07}" dt="2024-05-28T11:39:20.467" v="186" actId="478"/>
          <ac:spMkLst>
            <pc:docMk/>
            <pc:sldMk cId="2829975238" sldId="317"/>
            <ac:spMk id="8" creationId="{72CF76F5-73EE-A124-8CCD-E1BE58E4557C}"/>
          </ac:spMkLst>
        </pc:spChg>
        <pc:spChg chg="add del">
          <ac:chgData name="Tan-Anh-Khoa Ngo" userId="de2719e7-c1a0-420f-abe5-984f3c1263b8" providerId="ADAL" clId="{07231793-237D-4768-9F66-0925BD10AA07}" dt="2024-05-28T11:41:11.233" v="192" actId="26606"/>
          <ac:spMkLst>
            <pc:docMk/>
            <pc:sldMk cId="2829975238" sldId="317"/>
            <ac:spMk id="11" creationId="{A4AC5506-6312-4701-8D3C-40187889A947}"/>
          </ac:spMkLst>
        </pc:spChg>
        <pc:spChg chg="add del">
          <ac:chgData name="Tan-Anh-Khoa Ngo" userId="de2719e7-c1a0-420f-abe5-984f3c1263b8" providerId="ADAL" clId="{07231793-237D-4768-9F66-0925BD10AA07}" dt="2024-05-28T11:41:13.183" v="194" actId="26606"/>
          <ac:spMkLst>
            <pc:docMk/>
            <pc:sldMk cId="2829975238" sldId="317"/>
            <ac:spMk id="13" creationId="{047C8CCB-F95D-4249-92DD-651249D3535A}"/>
          </ac:spMkLst>
        </pc:spChg>
        <pc:spChg chg="add del">
          <ac:chgData name="Tan-Anh-Khoa Ngo" userId="de2719e7-c1a0-420f-abe5-984f3c1263b8" providerId="ADAL" clId="{07231793-237D-4768-9F66-0925BD10AA07}" dt="2024-05-28T11:41:13.183" v="194" actId="26606"/>
          <ac:spMkLst>
            <pc:docMk/>
            <pc:sldMk cId="2829975238" sldId="317"/>
            <ac:spMk id="14" creationId="{6753252F-4873-4F63-801D-CC719279A7D5}"/>
          </ac:spMkLst>
        </pc:spChg>
        <pc:spChg chg="add del">
          <ac:chgData name="Tan-Anh-Khoa Ngo" userId="de2719e7-c1a0-420f-abe5-984f3c1263b8" providerId="ADAL" clId="{07231793-237D-4768-9F66-0925BD10AA07}" dt="2024-05-28T11:41:16.542" v="197" actId="26606"/>
          <ac:spMkLst>
            <pc:docMk/>
            <pc:sldMk cId="2829975238" sldId="317"/>
            <ac:spMk id="15" creationId="{AF2F604E-43BE-4DC3-B983-E071523364F8}"/>
          </ac:spMkLst>
        </pc:spChg>
        <pc:spChg chg="add del">
          <ac:chgData name="Tan-Anh-Khoa Ngo" userId="de2719e7-c1a0-420f-abe5-984f3c1263b8" providerId="ADAL" clId="{07231793-237D-4768-9F66-0925BD10AA07}" dt="2024-05-28T11:41:16.542" v="197" actId="26606"/>
          <ac:spMkLst>
            <pc:docMk/>
            <pc:sldMk cId="2829975238" sldId="317"/>
            <ac:spMk id="16" creationId="{E91DC736-0EF8-4F87-9146-EBF1D2EE4D3D}"/>
          </ac:spMkLst>
        </pc:spChg>
        <pc:spChg chg="add del">
          <ac:chgData name="Tan-Anh-Khoa Ngo" userId="de2719e7-c1a0-420f-abe5-984f3c1263b8" providerId="ADAL" clId="{07231793-237D-4768-9F66-0925BD10AA07}" dt="2024-05-28T11:41:16.542" v="197" actId="26606"/>
          <ac:spMkLst>
            <pc:docMk/>
            <pc:sldMk cId="2829975238" sldId="317"/>
            <ac:spMk id="17" creationId="{08C9B587-E65E-4B52-B37C-ABEBB6E87928}"/>
          </ac:spMkLst>
        </pc:spChg>
        <pc:spChg chg="add del">
          <ac:chgData name="Tan-Anh-Khoa Ngo" userId="de2719e7-c1a0-420f-abe5-984f3c1263b8" providerId="ADAL" clId="{07231793-237D-4768-9F66-0925BD10AA07}" dt="2024-05-28T11:41:16.542" v="197" actId="26606"/>
          <ac:spMkLst>
            <pc:docMk/>
            <pc:sldMk cId="2829975238" sldId="317"/>
            <ac:spMk id="18" creationId="{097CD68E-23E3-4007-8847-CD0944C4F7BE}"/>
          </ac:spMkLst>
        </pc:spChg>
        <pc:spChg chg="add del">
          <ac:chgData name="Tan-Anh-Khoa Ngo" userId="de2719e7-c1a0-420f-abe5-984f3c1263b8" providerId="ADAL" clId="{07231793-237D-4768-9F66-0925BD10AA07}" dt="2024-05-28T11:41:19.577" v="200" actId="26606"/>
          <ac:spMkLst>
            <pc:docMk/>
            <pc:sldMk cId="2829975238" sldId="317"/>
            <ac:spMk id="20" creationId="{37C89E4B-3C9F-44B9-8B86-D9E3D112D8EC}"/>
          </ac:spMkLst>
        </pc:spChg>
        <pc:spChg chg="add del">
          <ac:chgData name="Tan-Anh-Khoa Ngo" userId="de2719e7-c1a0-420f-abe5-984f3c1263b8" providerId="ADAL" clId="{07231793-237D-4768-9F66-0925BD10AA07}" dt="2024-05-28T11:42:11.192" v="224" actId="26606"/>
          <ac:spMkLst>
            <pc:docMk/>
            <pc:sldMk cId="2829975238" sldId="317"/>
            <ac:spMk id="25" creationId="{16C5FA50-8D52-4617-AF91-5C7B1C8352F1}"/>
          </ac:spMkLst>
        </pc:spChg>
        <pc:spChg chg="add del">
          <ac:chgData name="Tan-Anh-Khoa Ngo" userId="de2719e7-c1a0-420f-abe5-984f3c1263b8" providerId="ADAL" clId="{07231793-237D-4768-9F66-0925BD10AA07}" dt="2024-05-28T11:42:11.192" v="224" actId="26606"/>
          <ac:spMkLst>
            <pc:docMk/>
            <pc:sldMk cId="2829975238" sldId="317"/>
            <ac:spMk id="26" creationId="{E223798C-12AD-4B0C-A50C-D676347D67CF}"/>
          </ac:spMkLst>
        </pc:spChg>
        <pc:spChg chg="add del">
          <ac:chgData name="Tan-Anh-Khoa Ngo" userId="de2719e7-c1a0-420f-abe5-984f3c1263b8" providerId="ADAL" clId="{07231793-237D-4768-9F66-0925BD10AA07}" dt="2024-05-28T11:43:08.948" v="238" actId="26606"/>
          <ac:spMkLst>
            <pc:docMk/>
            <pc:sldMk cId="2829975238" sldId="317"/>
            <ac:spMk id="31" creationId="{665DBBEF-238B-476B-96AB-8AAC3224ECEA}"/>
          </ac:spMkLst>
        </pc:spChg>
        <pc:spChg chg="add del">
          <ac:chgData name="Tan-Anh-Khoa Ngo" userId="de2719e7-c1a0-420f-abe5-984f3c1263b8" providerId="ADAL" clId="{07231793-237D-4768-9F66-0925BD10AA07}" dt="2024-05-28T11:43:08.948" v="238" actId="26606"/>
          <ac:spMkLst>
            <pc:docMk/>
            <pc:sldMk cId="2829975238" sldId="317"/>
            <ac:spMk id="33" creationId="{3FCFB1DE-0B7E-48CC-BA90-B2AB0889F9D6}"/>
          </ac:spMkLst>
        </pc:spChg>
        <pc:spChg chg="add del">
          <ac:chgData name="Tan-Anh-Khoa Ngo" userId="de2719e7-c1a0-420f-abe5-984f3c1263b8" providerId="ADAL" clId="{07231793-237D-4768-9F66-0925BD10AA07}" dt="2024-05-28T11:43:52.994" v="248" actId="26606"/>
          <ac:spMkLst>
            <pc:docMk/>
            <pc:sldMk cId="2829975238" sldId="317"/>
            <ac:spMk id="38" creationId="{AC8EEB0F-BA72-49AC-956F-331B60FDE79E}"/>
          </ac:spMkLst>
        </pc:spChg>
        <pc:spChg chg="add del">
          <ac:chgData name="Tan-Anh-Khoa Ngo" userId="de2719e7-c1a0-420f-abe5-984f3c1263b8" providerId="ADAL" clId="{07231793-237D-4768-9F66-0925BD10AA07}" dt="2024-05-28T11:43:52.994" v="248" actId="26606"/>
          <ac:spMkLst>
            <pc:docMk/>
            <pc:sldMk cId="2829975238" sldId="317"/>
            <ac:spMk id="40" creationId="{1BE70332-ECAF-47BB-8C7B-BD049452F653}"/>
          </ac:spMkLst>
        </pc:spChg>
        <pc:spChg chg="add del">
          <ac:chgData name="Tan-Anh-Khoa Ngo" userId="de2719e7-c1a0-420f-abe5-984f3c1263b8" providerId="ADAL" clId="{07231793-237D-4768-9F66-0925BD10AA07}" dt="2024-05-28T11:43:52.994" v="248" actId="26606"/>
          <ac:spMkLst>
            <pc:docMk/>
            <pc:sldMk cId="2829975238" sldId="317"/>
            <ac:spMk id="42" creationId="{716D9361-A35A-4DC8-AAB9-04FD2D6FEE1D}"/>
          </ac:spMkLst>
        </pc:spChg>
        <pc:spChg chg="add del">
          <ac:chgData name="Tan-Anh-Khoa Ngo" userId="de2719e7-c1a0-420f-abe5-984f3c1263b8" providerId="ADAL" clId="{07231793-237D-4768-9F66-0925BD10AA07}" dt="2024-05-28T11:43:52.994" v="248" actId="26606"/>
          <ac:spMkLst>
            <pc:docMk/>
            <pc:sldMk cId="2829975238" sldId="317"/>
            <ac:spMk id="44" creationId="{87FC31AD-FBB3-4219-A758-D6F7594A0A81}"/>
          </ac:spMkLst>
        </pc:spChg>
        <pc:spChg chg="add">
          <ac:chgData name="Tan-Anh-Khoa Ngo" userId="de2719e7-c1a0-420f-abe5-984f3c1263b8" providerId="ADAL" clId="{07231793-237D-4768-9F66-0925BD10AA07}" dt="2024-05-28T11:43:52.994" v="248" actId="26606"/>
          <ac:spMkLst>
            <pc:docMk/>
            <pc:sldMk cId="2829975238" sldId="317"/>
            <ac:spMk id="46" creationId="{A4AC5506-6312-4701-8D3C-40187889A947}"/>
          </ac:spMkLst>
        </pc:spChg>
        <pc:spChg chg="add del">
          <ac:chgData name="Tan-Anh-Khoa Ngo" userId="de2719e7-c1a0-420f-abe5-984f3c1263b8" providerId="ADAL" clId="{07231793-237D-4768-9F66-0925BD10AA07}" dt="2024-05-28T11:43:45.946" v="241" actId="26606"/>
          <ac:spMkLst>
            <pc:docMk/>
            <pc:sldMk cId="2829975238" sldId="317"/>
            <ac:spMk id="49" creationId="{B7BD7FCF-A254-4A97-A15C-319B67622677}"/>
          </ac:spMkLst>
        </pc:spChg>
        <pc:spChg chg="add del">
          <ac:chgData name="Tan-Anh-Khoa Ngo" userId="de2719e7-c1a0-420f-abe5-984f3c1263b8" providerId="ADAL" clId="{07231793-237D-4768-9F66-0925BD10AA07}" dt="2024-05-28T11:43:45.946" v="241" actId="26606"/>
          <ac:spMkLst>
            <pc:docMk/>
            <pc:sldMk cId="2829975238" sldId="317"/>
            <ac:spMk id="51" creationId="{52FFAF72-6204-4676-9C6F-9A4CC4D91805}"/>
          </ac:spMkLst>
        </pc:spChg>
        <pc:spChg chg="add del">
          <ac:chgData name="Tan-Anh-Khoa Ngo" userId="de2719e7-c1a0-420f-abe5-984f3c1263b8" providerId="ADAL" clId="{07231793-237D-4768-9F66-0925BD10AA07}" dt="2024-05-28T11:43:46.993" v="243" actId="26606"/>
          <ac:spMkLst>
            <pc:docMk/>
            <pc:sldMk cId="2829975238" sldId="317"/>
            <ac:spMk id="53" creationId="{49DA1874-724A-41CC-8CC9-F9EAD4A86A86}"/>
          </ac:spMkLst>
        </pc:spChg>
        <pc:spChg chg="add del">
          <ac:chgData name="Tan-Anh-Khoa Ngo" userId="de2719e7-c1a0-420f-abe5-984f3c1263b8" providerId="ADAL" clId="{07231793-237D-4768-9F66-0925BD10AA07}" dt="2024-05-28T11:43:46.993" v="243" actId="26606"/>
          <ac:spMkLst>
            <pc:docMk/>
            <pc:sldMk cId="2829975238" sldId="317"/>
            <ac:spMk id="54" creationId="{0DBF1ABE-8590-450D-BB49-BDDCCF3EEA9E}"/>
          </ac:spMkLst>
        </pc:spChg>
        <pc:spChg chg="add del">
          <ac:chgData name="Tan-Anh-Khoa Ngo" userId="de2719e7-c1a0-420f-abe5-984f3c1263b8" providerId="ADAL" clId="{07231793-237D-4768-9F66-0925BD10AA07}" dt="2024-05-28T11:43:46.993" v="243" actId="26606"/>
          <ac:spMkLst>
            <pc:docMk/>
            <pc:sldMk cId="2829975238" sldId="317"/>
            <ac:spMk id="55" creationId="{FBA7E51E-7B6A-4A79-8F84-47C845C7A2CC}"/>
          </ac:spMkLst>
        </pc:spChg>
        <pc:spChg chg="add del">
          <ac:chgData name="Tan-Anh-Khoa Ngo" userId="de2719e7-c1a0-420f-abe5-984f3c1263b8" providerId="ADAL" clId="{07231793-237D-4768-9F66-0925BD10AA07}" dt="2024-05-28T11:43:46.993" v="243" actId="26606"/>
          <ac:spMkLst>
            <pc:docMk/>
            <pc:sldMk cId="2829975238" sldId="317"/>
            <ac:spMk id="56" creationId="{F5A32A34-BDE9-4041-9CA3-2BC707CE7F6F}"/>
          </ac:spMkLst>
        </pc:spChg>
        <pc:spChg chg="add del">
          <ac:chgData name="Tan-Anh-Khoa Ngo" userId="de2719e7-c1a0-420f-abe5-984f3c1263b8" providerId="ADAL" clId="{07231793-237D-4768-9F66-0925BD10AA07}" dt="2024-05-28T11:43:48.130" v="245" actId="26606"/>
          <ac:spMkLst>
            <pc:docMk/>
            <pc:sldMk cId="2829975238" sldId="317"/>
            <ac:spMk id="58" creationId="{F3E416D2-D994-4F7A-8F62-B28B11BEBA65}"/>
          </ac:spMkLst>
        </pc:spChg>
        <pc:spChg chg="add del">
          <ac:chgData name="Tan-Anh-Khoa Ngo" userId="de2719e7-c1a0-420f-abe5-984f3c1263b8" providerId="ADAL" clId="{07231793-237D-4768-9F66-0925BD10AA07}" dt="2024-05-28T11:43:48.130" v="245" actId="26606"/>
          <ac:spMkLst>
            <pc:docMk/>
            <pc:sldMk cId="2829975238" sldId="317"/>
            <ac:spMk id="59" creationId="{FB27C166-470E-467E-9E9E-E235EEF3C01B}"/>
          </ac:spMkLst>
        </pc:spChg>
        <pc:spChg chg="add del">
          <ac:chgData name="Tan-Anh-Khoa Ngo" userId="de2719e7-c1a0-420f-abe5-984f3c1263b8" providerId="ADAL" clId="{07231793-237D-4768-9F66-0925BD10AA07}" dt="2024-05-28T11:43:48.130" v="245" actId="26606"/>
          <ac:spMkLst>
            <pc:docMk/>
            <pc:sldMk cId="2829975238" sldId="317"/>
            <ac:spMk id="60" creationId="{673636C8-1392-483A-8A7A-CA259E806C54}"/>
          </ac:spMkLst>
        </pc:spChg>
        <pc:spChg chg="add del">
          <ac:chgData name="Tan-Anh-Khoa Ngo" userId="de2719e7-c1a0-420f-abe5-984f3c1263b8" providerId="ADAL" clId="{07231793-237D-4768-9F66-0925BD10AA07}" dt="2024-05-28T11:43:48.130" v="245" actId="26606"/>
          <ac:spMkLst>
            <pc:docMk/>
            <pc:sldMk cId="2829975238" sldId="317"/>
            <ac:spMk id="61" creationId="{7539A79B-DFBA-4781-B0DE-4044B072261B}"/>
          </ac:spMkLst>
        </pc:spChg>
        <pc:picChg chg="add mod ord">
          <ac:chgData name="Tan-Anh-Khoa Ngo" userId="de2719e7-c1a0-420f-abe5-984f3c1263b8" providerId="ADAL" clId="{07231793-237D-4768-9F66-0925BD10AA07}" dt="2024-05-28T11:43:52.994" v="248" actId="26606"/>
          <ac:picMkLst>
            <pc:docMk/>
            <pc:sldMk cId="2829975238" sldId="317"/>
            <ac:picMk id="3" creationId="{5A3308C9-9B17-23F1-E249-4D7FE1D5C57D}"/>
          </ac:picMkLst>
        </pc:picChg>
        <pc:picChg chg="del">
          <ac:chgData name="Tan-Anh-Khoa Ngo" userId="de2719e7-c1a0-420f-abe5-984f3c1263b8" providerId="ADAL" clId="{07231793-237D-4768-9F66-0925BD10AA07}" dt="2024-05-28T11:39:22.654" v="187" actId="478"/>
          <ac:picMkLst>
            <pc:docMk/>
            <pc:sldMk cId="2829975238" sldId="317"/>
            <ac:picMk id="21" creationId="{5CF139A2-D048-7822-FF6B-E42FFD206759}"/>
          </ac:picMkLst>
        </pc:picChg>
        <pc:cxnChg chg="add del">
          <ac:chgData name="Tan-Anh-Khoa Ngo" userId="de2719e7-c1a0-420f-abe5-984f3c1263b8" providerId="ADAL" clId="{07231793-237D-4768-9F66-0925BD10AA07}" dt="2024-05-28T11:41:19.577" v="200" actId="26606"/>
          <ac:cxnSpMkLst>
            <pc:docMk/>
            <pc:sldMk cId="2829975238" sldId="317"/>
            <ac:cxnSpMk id="22" creationId="{AA2EAA10-076F-46BD-8F0F-B9A2FB77A85C}"/>
          </ac:cxnSpMkLst>
        </pc:cxnChg>
        <pc:cxnChg chg="add del">
          <ac:chgData name="Tan-Anh-Khoa Ngo" userId="de2719e7-c1a0-420f-abe5-984f3c1263b8" providerId="ADAL" clId="{07231793-237D-4768-9F66-0925BD10AA07}" dt="2024-05-28T11:41:19.577" v="200" actId="26606"/>
          <ac:cxnSpMkLst>
            <pc:docMk/>
            <pc:sldMk cId="2829975238" sldId="317"/>
            <ac:cxnSpMk id="23" creationId="{D891E407-403B-4764-86C9-33A56D3BCAA3}"/>
          </ac:cxnSpMkLst>
        </pc:cxnChg>
      </pc:sldChg>
      <pc:sldChg chg="add ord">
        <pc:chgData name="Tan-Anh-Khoa Ngo" userId="de2719e7-c1a0-420f-abe5-984f3c1263b8" providerId="ADAL" clId="{07231793-237D-4768-9F66-0925BD10AA07}" dt="2024-05-29T08:55:24.126" v="890"/>
        <pc:sldMkLst>
          <pc:docMk/>
          <pc:sldMk cId="3206048103" sldId="318"/>
        </pc:sldMkLst>
      </pc:sldChg>
      <pc:sldChg chg="add del">
        <pc:chgData name="Tan-Anh-Khoa Ngo" userId="de2719e7-c1a0-420f-abe5-984f3c1263b8" providerId="ADAL" clId="{07231793-237D-4768-9F66-0925BD10AA07}" dt="2024-05-28T11:55:32.287" v="388" actId="47"/>
        <pc:sldMkLst>
          <pc:docMk/>
          <pc:sldMk cId="4248622245" sldId="318"/>
        </pc:sldMkLst>
      </pc:sldChg>
      <pc:sldChg chg="addSp delSp modSp new mod setBg modNotesTx">
        <pc:chgData name="Tan-Anh-Khoa Ngo" userId="de2719e7-c1a0-420f-abe5-984f3c1263b8" providerId="ADAL" clId="{07231793-237D-4768-9F66-0925BD10AA07}" dt="2024-05-28T20:41:55.641" v="874" actId="26606"/>
        <pc:sldMkLst>
          <pc:docMk/>
          <pc:sldMk cId="3635600874" sldId="322"/>
        </pc:sldMkLst>
        <pc:spChg chg="del mod">
          <ac:chgData name="Tan-Anh-Khoa Ngo" userId="de2719e7-c1a0-420f-abe5-984f3c1263b8" providerId="ADAL" clId="{07231793-237D-4768-9F66-0925BD10AA07}" dt="2024-05-28T20:41:55.641" v="874" actId="26606"/>
          <ac:spMkLst>
            <pc:docMk/>
            <pc:sldMk cId="3635600874" sldId="322"/>
            <ac:spMk id="2" creationId="{BE116C38-BD93-620D-AD76-CB103F6107D6}"/>
          </ac:spMkLst>
        </pc:spChg>
        <pc:spChg chg="add del">
          <ac:chgData name="Tan-Anh-Khoa Ngo" userId="de2719e7-c1a0-420f-abe5-984f3c1263b8" providerId="ADAL" clId="{07231793-237D-4768-9F66-0925BD10AA07}" dt="2024-05-28T20:41:49.435" v="871"/>
          <ac:spMkLst>
            <pc:docMk/>
            <pc:sldMk cId="3635600874" sldId="322"/>
            <ac:spMk id="3" creationId="{29B2CED9-3209-4689-C439-8C16B886143B}"/>
          </ac:spMkLst>
        </pc:spChg>
        <pc:spChg chg="mod">
          <ac:chgData name="Tan-Anh-Khoa Ngo" userId="de2719e7-c1a0-420f-abe5-984f3c1263b8" providerId="ADAL" clId="{07231793-237D-4768-9F66-0925BD10AA07}" dt="2024-05-28T20:41:55.641" v="874" actId="26606"/>
          <ac:spMkLst>
            <pc:docMk/>
            <pc:sldMk cId="3635600874" sldId="322"/>
            <ac:spMk id="4" creationId="{9AB6494B-A9CC-F12E-8B6E-458C911CDDD1}"/>
          </ac:spMkLst>
        </pc:spChg>
        <pc:spChg chg="mod">
          <ac:chgData name="Tan-Anh-Khoa Ngo" userId="de2719e7-c1a0-420f-abe5-984f3c1263b8" providerId="ADAL" clId="{07231793-237D-4768-9F66-0925BD10AA07}" dt="2024-05-28T20:41:55.641" v="874" actId="26606"/>
          <ac:spMkLst>
            <pc:docMk/>
            <pc:sldMk cId="3635600874" sldId="322"/>
            <ac:spMk id="5" creationId="{AFBCDE04-ABC1-09A0-7CC3-AAD9FB62B788}"/>
          </ac:spMkLst>
        </pc:spChg>
        <pc:spChg chg="mod">
          <ac:chgData name="Tan-Anh-Khoa Ngo" userId="de2719e7-c1a0-420f-abe5-984f3c1263b8" providerId="ADAL" clId="{07231793-237D-4768-9F66-0925BD10AA07}" dt="2024-05-28T20:41:55.641" v="874" actId="26606"/>
          <ac:spMkLst>
            <pc:docMk/>
            <pc:sldMk cId="3635600874" sldId="322"/>
            <ac:spMk id="6" creationId="{D8440BA7-9E05-4327-D90F-B66290DCBE80}"/>
          </ac:spMkLst>
        </pc:spChg>
        <pc:spChg chg="add del">
          <ac:chgData name="Tan-Anh-Khoa Ngo" userId="de2719e7-c1a0-420f-abe5-984f3c1263b8" providerId="ADAL" clId="{07231793-237D-4768-9F66-0925BD10AA07}" dt="2024-05-28T20:41:55.576" v="873" actId="26606"/>
          <ac:spMkLst>
            <pc:docMk/>
            <pc:sldMk cId="3635600874" sldId="322"/>
            <ac:spMk id="13" creationId="{738F59A4-4431-460D-8E49-6E65C189A566}"/>
          </ac:spMkLst>
        </pc:spChg>
        <pc:spChg chg="add">
          <ac:chgData name="Tan-Anh-Khoa Ngo" userId="de2719e7-c1a0-420f-abe5-984f3c1263b8" providerId="ADAL" clId="{07231793-237D-4768-9F66-0925BD10AA07}" dt="2024-05-28T20:41:55.641" v="874" actId="26606"/>
          <ac:spMkLst>
            <pc:docMk/>
            <pc:sldMk cId="3635600874" sldId="322"/>
            <ac:spMk id="19" creationId="{3783CA14-24A1-485C-8B30-D6A5D87987AD}"/>
          </ac:spMkLst>
        </pc:spChg>
        <pc:spChg chg="add">
          <ac:chgData name="Tan-Anh-Khoa Ngo" userId="de2719e7-c1a0-420f-abe5-984f3c1263b8" providerId="ADAL" clId="{07231793-237D-4768-9F66-0925BD10AA07}" dt="2024-05-28T20:41:55.641" v="874" actId="26606"/>
          <ac:spMkLst>
            <pc:docMk/>
            <pc:sldMk cId="3635600874" sldId="322"/>
            <ac:spMk id="20" creationId="{F3060C83-F051-4F0E-ABAD-AA0DFC48B218}"/>
          </ac:spMkLst>
        </pc:spChg>
        <pc:spChg chg="add">
          <ac:chgData name="Tan-Anh-Khoa Ngo" userId="de2719e7-c1a0-420f-abe5-984f3c1263b8" providerId="ADAL" clId="{07231793-237D-4768-9F66-0925BD10AA07}" dt="2024-05-28T20:41:55.641" v="874" actId="26606"/>
          <ac:spMkLst>
            <pc:docMk/>
            <pc:sldMk cId="3635600874" sldId="322"/>
            <ac:spMk id="21" creationId="{9A97C86A-04D6-40F7-AE84-31AB43E6A846}"/>
          </ac:spMkLst>
        </pc:spChg>
        <pc:spChg chg="add">
          <ac:chgData name="Tan-Anh-Khoa Ngo" userId="de2719e7-c1a0-420f-abe5-984f3c1263b8" providerId="ADAL" clId="{07231793-237D-4768-9F66-0925BD10AA07}" dt="2024-05-28T20:41:55.641" v="874" actId="26606"/>
          <ac:spMkLst>
            <pc:docMk/>
            <pc:sldMk cId="3635600874" sldId="322"/>
            <ac:spMk id="22" creationId="{83C98ABE-055B-441F-B07E-44F97F083C39}"/>
          </ac:spMkLst>
        </pc:spChg>
        <pc:spChg chg="add">
          <ac:chgData name="Tan-Anh-Khoa Ngo" userId="de2719e7-c1a0-420f-abe5-984f3c1263b8" providerId="ADAL" clId="{07231793-237D-4768-9F66-0925BD10AA07}" dt="2024-05-28T20:41:55.641" v="874" actId="26606"/>
          <ac:spMkLst>
            <pc:docMk/>
            <pc:sldMk cId="3635600874" sldId="322"/>
            <ac:spMk id="23" creationId="{FF9F2414-84E8-453E-B1F3-389FDE8192D9}"/>
          </ac:spMkLst>
        </pc:spChg>
        <pc:spChg chg="add">
          <ac:chgData name="Tan-Anh-Khoa Ngo" userId="de2719e7-c1a0-420f-abe5-984f3c1263b8" providerId="ADAL" clId="{07231793-237D-4768-9F66-0925BD10AA07}" dt="2024-05-28T20:41:55.641" v="874" actId="26606"/>
          <ac:spMkLst>
            <pc:docMk/>
            <pc:sldMk cId="3635600874" sldId="322"/>
            <ac:spMk id="24" creationId="{29FDB030-9B49-4CED-8CCD-4D99382388AC}"/>
          </ac:spMkLst>
        </pc:spChg>
        <pc:spChg chg="add">
          <ac:chgData name="Tan-Anh-Khoa Ngo" userId="de2719e7-c1a0-420f-abe5-984f3c1263b8" providerId="ADAL" clId="{07231793-237D-4768-9F66-0925BD10AA07}" dt="2024-05-28T20:41:55.641" v="874" actId="26606"/>
          <ac:spMkLst>
            <pc:docMk/>
            <pc:sldMk cId="3635600874" sldId="322"/>
            <ac:spMk id="25" creationId="{3ECA69A1-7536-43AC-85EF-C7106179F5ED}"/>
          </ac:spMkLst>
        </pc:spChg>
        <pc:grpChg chg="add del">
          <ac:chgData name="Tan-Anh-Khoa Ngo" userId="de2719e7-c1a0-420f-abe5-984f3c1263b8" providerId="ADAL" clId="{07231793-237D-4768-9F66-0925BD10AA07}" dt="2024-05-28T20:41:55.576" v="873" actId="26606"/>
          <ac:grpSpMkLst>
            <pc:docMk/>
            <pc:sldMk cId="3635600874" sldId="322"/>
            <ac:grpSpMk id="15" creationId="{8A919B9C-5C01-47E4-B2F2-45F589208ABF}"/>
          </ac:grpSpMkLst>
        </pc:grpChg>
        <pc:graphicFrameChg chg="add mod">
          <ac:chgData name="Tan-Anh-Khoa Ngo" userId="de2719e7-c1a0-420f-abe5-984f3c1263b8" providerId="ADAL" clId="{07231793-237D-4768-9F66-0925BD10AA07}" dt="2024-05-28T20:41:43.628" v="870"/>
          <ac:graphicFrameMkLst>
            <pc:docMk/>
            <pc:sldMk cId="3635600874" sldId="322"/>
            <ac:graphicFrameMk id="7" creationId="{FB1CA747-ED6F-D858-C9E4-9F3C59E41D3E}"/>
          </ac:graphicFrameMkLst>
        </pc:graphicFrameChg>
        <pc:graphicFrameChg chg="add mod ord modGraphic">
          <ac:chgData name="Tan-Anh-Khoa Ngo" userId="de2719e7-c1a0-420f-abe5-984f3c1263b8" providerId="ADAL" clId="{07231793-237D-4768-9F66-0925BD10AA07}" dt="2024-05-28T20:41:55.641" v="874" actId="26606"/>
          <ac:graphicFrameMkLst>
            <pc:docMk/>
            <pc:sldMk cId="3635600874" sldId="322"/>
            <ac:graphicFrameMk id="8" creationId="{4C26AE80-5F4F-C2E8-63D9-C21A379D97E7}"/>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svg"/><Relationship Id="rId1" Type="http://schemas.openxmlformats.org/officeDocument/2006/relationships/image" Target="../media/image13.png"/><Relationship Id="rId5" Type="http://schemas.openxmlformats.org/officeDocument/2006/relationships/image" Target="../media/image17.svg"/><Relationship Id="rId4"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svg"/><Relationship Id="rId1" Type="http://schemas.openxmlformats.org/officeDocument/2006/relationships/image" Target="../media/image13.png"/><Relationship Id="rId5" Type="http://schemas.openxmlformats.org/officeDocument/2006/relationships/image" Target="../media/image17.svg"/><Relationship Id="rId4"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5B6514-DC39-4E35-B488-8B034D9B1B06}" type="doc">
      <dgm:prSet loTypeId="urn:microsoft.com/office/officeart/2018/2/layout/IconVerticalSolidList" loCatId="icon" qsTypeId="urn:microsoft.com/office/officeart/2005/8/quickstyle/3d7" qsCatId="3D" csTypeId="urn:microsoft.com/office/officeart/2018/5/colors/Iconchunking_neutralbg_accent3_2" csCatId="accent3" phldr="1"/>
      <dgm:spPr/>
      <dgm:t>
        <a:bodyPr/>
        <a:lstStyle/>
        <a:p>
          <a:endParaRPr lang="en-US"/>
        </a:p>
      </dgm:t>
    </dgm:pt>
    <dgm:pt modelId="{49AFF049-2475-45A4-BDC7-D0DCC8E4F159}">
      <dgm:prSet/>
      <dgm:spPr/>
      <dgm:t>
        <a:bodyPr/>
        <a:lstStyle/>
        <a:p>
          <a:pPr>
            <a:lnSpc>
              <a:spcPct val="100000"/>
            </a:lnSpc>
          </a:pPr>
          <a:r>
            <a:rPr lang="en-US"/>
            <a:t>1. </a:t>
          </a:r>
          <a:r>
            <a:rPr lang="fr-FR"/>
            <a:t>Le contexte général - Les objectifs du projet</a:t>
          </a:r>
          <a:endParaRPr lang="en-US">
            <a:latin typeface="Georgia" panose="02040502050405020303" pitchFamily="18" charset="0"/>
          </a:endParaRPr>
        </a:p>
      </dgm:t>
    </dgm:pt>
    <dgm:pt modelId="{80F2A114-A63C-41EA-ADAD-E03B83007FA0}" type="parTrans" cxnId="{95342BD2-E7BE-457C-9041-4F480001A8E6}">
      <dgm:prSet/>
      <dgm:spPr/>
      <dgm:t>
        <a:bodyPr/>
        <a:lstStyle/>
        <a:p>
          <a:endParaRPr lang="en-US"/>
        </a:p>
      </dgm:t>
    </dgm:pt>
    <dgm:pt modelId="{AB176FD5-2D4D-43DD-A0B9-B4C84FDD9242}" type="sibTrans" cxnId="{95342BD2-E7BE-457C-9041-4F480001A8E6}">
      <dgm:prSet/>
      <dgm:spPr/>
      <dgm:t>
        <a:bodyPr/>
        <a:lstStyle/>
        <a:p>
          <a:endParaRPr lang="en-US"/>
        </a:p>
      </dgm:t>
    </dgm:pt>
    <dgm:pt modelId="{853416A9-E39B-4573-9B5B-2A276DD45F39}">
      <dgm:prSet/>
      <dgm:spPr/>
      <dgm:t>
        <a:bodyPr/>
        <a:lstStyle/>
        <a:p>
          <a:pPr>
            <a:lnSpc>
              <a:spcPct val="100000"/>
            </a:lnSpc>
          </a:pPr>
          <a:r>
            <a:rPr lang="en-US" dirty="0"/>
            <a:t>2. </a:t>
          </a:r>
          <a:r>
            <a:rPr lang="fr-FR" dirty="0"/>
            <a:t>Les travails réalisés - Les résultats</a:t>
          </a:r>
          <a:endParaRPr lang="en-US" dirty="0">
            <a:latin typeface="Georgia" panose="02040502050405020303" pitchFamily="18" charset="0"/>
          </a:endParaRPr>
        </a:p>
      </dgm:t>
    </dgm:pt>
    <dgm:pt modelId="{AF1BD610-AD2A-46A3-BBA8-D93104BBB17B}" type="parTrans" cxnId="{CFA0B410-57F3-4FB7-A966-3B8A251BF723}">
      <dgm:prSet/>
      <dgm:spPr/>
      <dgm:t>
        <a:bodyPr/>
        <a:lstStyle/>
        <a:p>
          <a:endParaRPr lang="en-US"/>
        </a:p>
      </dgm:t>
    </dgm:pt>
    <dgm:pt modelId="{15D0DB63-A399-4311-A58F-DB3C840B1796}" type="sibTrans" cxnId="{CFA0B410-57F3-4FB7-A966-3B8A251BF723}">
      <dgm:prSet/>
      <dgm:spPr/>
      <dgm:t>
        <a:bodyPr/>
        <a:lstStyle/>
        <a:p>
          <a:endParaRPr lang="en-US"/>
        </a:p>
      </dgm:t>
    </dgm:pt>
    <dgm:pt modelId="{EE5B356E-2AFF-4DA6-9994-2913CD334125}">
      <dgm:prSet/>
      <dgm:spPr/>
      <dgm:t>
        <a:bodyPr/>
        <a:lstStyle/>
        <a:p>
          <a:pPr>
            <a:lnSpc>
              <a:spcPct val="100000"/>
            </a:lnSpc>
          </a:pPr>
          <a:r>
            <a:rPr lang="en-US"/>
            <a:t>3. Conclusion - Discussion</a:t>
          </a:r>
          <a:r>
            <a:rPr lang="fr-FR"/>
            <a:t> </a:t>
          </a:r>
          <a:endParaRPr lang="en-US">
            <a:latin typeface="Georgia" panose="02040502050405020303" pitchFamily="18" charset="0"/>
          </a:endParaRPr>
        </a:p>
      </dgm:t>
    </dgm:pt>
    <dgm:pt modelId="{369B7911-AD04-4E42-87DB-17740542068C}" type="parTrans" cxnId="{11FA2B46-01DF-4A78-BED0-F140D20B0133}">
      <dgm:prSet/>
      <dgm:spPr/>
      <dgm:t>
        <a:bodyPr/>
        <a:lstStyle/>
        <a:p>
          <a:endParaRPr lang="en-US"/>
        </a:p>
      </dgm:t>
    </dgm:pt>
    <dgm:pt modelId="{5E4B55BC-50D8-42E2-AA72-4C9C0E6EED15}" type="sibTrans" cxnId="{11FA2B46-01DF-4A78-BED0-F140D20B0133}">
      <dgm:prSet/>
      <dgm:spPr/>
      <dgm:t>
        <a:bodyPr/>
        <a:lstStyle/>
        <a:p>
          <a:endParaRPr lang="en-US"/>
        </a:p>
      </dgm:t>
    </dgm:pt>
    <dgm:pt modelId="{A3B1497B-A255-4271-97A3-267C4826E045}" type="pres">
      <dgm:prSet presAssocID="{575B6514-DC39-4E35-B488-8B034D9B1B06}" presName="root" presStyleCnt="0">
        <dgm:presLayoutVars>
          <dgm:dir/>
          <dgm:resizeHandles val="exact"/>
        </dgm:presLayoutVars>
      </dgm:prSet>
      <dgm:spPr/>
    </dgm:pt>
    <dgm:pt modelId="{0F7E3464-8377-47A7-AB5D-7FFFC77D74D1}" type="pres">
      <dgm:prSet presAssocID="{49AFF049-2475-45A4-BDC7-D0DCC8E4F159}" presName="compNode" presStyleCnt="0"/>
      <dgm:spPr/>
    </dgm:pt>
    <dgm:pt modelId="{0A0C04D2-4C6E-4DF7-9B5D-B8870CAD1800}" type="pres">
      <dgm:prSet presAssocID="{49AFF049-2475-45A4-BDC7-D0DCC8E4F159}" presName="bgRect" presStyleLbl="bgShp" presStyleIdx="0" presStyleCnt="3"/>
      <dgm:spPr/>
    </dgm:pt>
    <dgm:pt modelId="{1E703E6B-A0DB-4723-87E6-87B5448E05AB}" type="pres">
      <dgm:prSet presAssocID="{49AFF049-2475-45A4-BDC7-D0DCC8E4F15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eacher"/>
        </a:ext>
      </dgm:extLst>
    </dgm:pt>
    <dgm:pt modelId="{AC0C0A5E-7869-4A48-9322-4C8FBF3606E4}" type="pres">
      <dgm:prSet presAssocID="{49AFF049-2475-45A4-BDC7-D0DCC8E4F159}" presName="spaceRect" presStyleCnt="0"/>
      <dgm:spPr/>
    </dgm:pt>
    <dgm:pt modelId="{E60A41B8-935E-41EB-97D9-43BBF21D5012}" type="pres">
      <dgm:prSet presAssocID="{49AFF049-2475-45A4-BDC7-D0DCC8E4F159}" presName="parTx" presStyleLbl="revTx" presStyleIdx="0" presStyleCnt="3">
        <dgm:presLayoutVars>
          <dgm:chMax val="0"/>
          <dgm:chPref val="0"/>
        </dgm:presLayoutVars>
      </dgm:prSet>
      <dgm:spPr/>
    </dgm:pt>
    <dgm:pt modelId="{C2D07441-32EC-4644-904D-F710ED101BE0}" type="pres">
      <dgm:prSet presAssocID="{AB176FD5-2D4D-43DD-A0B9-B4C84FDD9242}" presName="sibTrans" presStyleCnt="0"/>
      <dgm:spPr/>
    </dgm:pt>
    <dgm:pt modelId="{077570C5-34AF-4ECD-BEBC-972EB71066A1}" type="pres">
      <dgm:prSet presAssocID="{853416A9-E39B-4573-9B5B-2A276DD45F39}" presName="compNode" presStyleCnt="0"/>
      <dgm:spPr/>
    </dgm:pt>
    <dgm:pt modelId="{A834060F-5B4E-457F-A037-A42E900B53C2}" type="pres">
      <dgm:prSet presAssocID="{853416A9-E39B-4573-9B5B-2A276DD45F39}" presName="bgRect" presStyleLbl="bgShp" presStyleIdx="1" presStyleCnt="3"/>
      <dgm:spPr/>
    </dgm:pt>
    <dgm:pt modelId="{0C1839D4-AE38-49FD-A822-AFA226E7780C}" type="pres">
      <dgm:prSet presAssocID="{853416A9-E39B-4573-9B5B-2A276DD45F39}" presName="iconRect" presStyleLbl="node1" presStyleIdx="1" presStyleCnt="3"/>
      <dgm:spPr>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dgm:spPr>
      <dgm:extLst>
        <a:ext uri="{E40237B7-FDA0-4F09-8148-C483321AD2D9}">
          <dgm14:cNvPr xmlns:dgm14="http://schemas.microsoft.com/office/drawing/2010/diagram" id="0" name="" descr="Magnifying glass"/>
        </a:ext>
      </dgm:extLst>
    </dgm:pt>
    <dgm:pt modelId="{1787F545-F3C5-48C3-B817-259A1F6ACC70}" type="pres">
      <dgm:prSet presAssocID="{853416A9-E39B-4573-9B5B-2A276DD45F39}" presName="spaceRect" presStyleCnt="0"/>
      <dgm:spPr/>
    </dgm:pt>
    <dgm:pt modelId="{8C6D9F3B-0DCE-498A-AAAA-C6638E8E40F7}" type="pres">
      <dgm:prSet presAssocID="{853416A9-E39B-4573-9B5B-2A276DD45F39}" presName="parTx" presStyleLbl="revTx" presStyleIdx="1" presStyleCnt="3">
        <dgm:presLayoutVars>
          <dgm:chMax val="0"/>
          <dgm:chPref val="0"/>
        </dgm:presLayoutVars>
      </dgm:prSet>
      <dgm:spPr/>
    </dgm:pt>
    <dgm:pt modelId="{4CB90383-FBD1-4F2B-BCDD-708A1BCF4A0E}" type="pres">
      <dgm:prSet presAssocID="{15D0DB63-A399-4311-A58F-DB3C840B1796}" presName="sibTrans" presStyleCnt="0"/>
      <dgm:spPr/>
    </dgm:pt>
    <dgm:pt modelId="{8FA25013-4301-4F2F-B522-6ECABD7CADFA}" type="pres">
      <dgm:prSet presAssocID="{EE5B356E-2AFF-4DA6-9994-2913CD334125}" presName="compNode" presStyleCnt="0"/>
      <dgm:spPr/>
    </dgm:pt>
    <dgm:pt modelId="{17469555-C3D9-4D88-B927-3A75B62F4CEB}" type="pres">
      <dgm:prSet presAssocID="{EE5B356E-2AFF-4DA6-9994-2913CD334125}" presName="bgRect" presStyleLbl="bgShp" presStyleIdx="2" presStyleCnt="3"/>
      <dgm:spPr/>
    </dgm:pt>
    <dgm:pt modelId="{CE264449-3106-4312-8FC2-17CF158FF138}" type="pres">
      <dgm:prSet presAssocID="{EE5B356E-2AFF-4DA6-9994-2913CD334125}" presName="iconRect" presStyleLbl="node1" presStyleIdx="2" presStyleCnt="3"/>
      <dgm:spPr>
        <a:blipFill>
          <a:blip xmlns:r="http://schemas.openxmlformats.org/officeDocument/2006/relationships"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Solar system"/>
        </a:ext>
      </dgm:extLst>
    </dgm:pt>
    <dgm:pt modelId="{405936F9-5F90-4C65-903B-D53BF7DC2D05}" type="pres">
      <dgm:prSet presAssocID="{EE5B356E-2AFF-4DA6-9994-2913CD334125}" presName="spaceRect" presStyleCnt="0"/>
      <dgm:spPr/>
    </dgm:pt>
    <dgm:pt modelId="{A338F076-10BB-45DD-9688-8DAAF33AC8F1}" type="pres">
      <dgm:prSet presAssocID="{EE5B356E-2AFF-4DA6-9994-2913CD334125}" presName="parTx" presStyleLbl="revTx" presStyleIdx="2" presStyleCnt="3">
        <dgm:presLayoutVars>
          <dgm:chMax val="0"/>
          <dgm:chPref val="0"/>
        </dgm:presLayoutVars>
      </dgm:prSet>
      <dgm:spPr/>
    </dgm:pt>
  </dgm:ptLst>
  <dgm:cxnLst>
    <dgm:cxn modelId="{CFA0B410-57F3-4FB7-A966-3B8A251BF723}" srcId="{575B6514-DC39-4E35-B488-8B034D9B1B06}" destId="{853416A9-E39B-4573-9B5B-2A276DD45F39}" srcOrd="1" destOrd="0" parTransId="{AF1BD610-AD2A-46A3-BBA8-D93104BBB17B}" sibTransId="{15D0DB63-A399-4311-A58F-DB3C840B1796}"/>
    <dgm:cxn modelId="{B31E985F-BF8C-4335-A32E-A00DF86E4521}" type="presOf" srcId="{853416A9-E39B-4573-9B5B-2A276DD45F39}" destId="{8C6D9F3B-0DCE-498A-AAAA-C6638E8E40F7}" srcOrd="0" destOrd="0" presId="urn:microsoft.com/office/officeart/2018/2/layout/IconVerticalSolidList"/>
    <dgm:cxn modelId="{11FA2B46-01DF-4A78-BED0-F140D20B0133}" srcId="{575B6514-DC39-4E35-B488-8B034D9B1B06}" destId="{EE5B356E-2AFF-4DA6-9994-2913CD334125}" srcOrd="2" destOrd="0" parTransId="{369B7911-AD04-4E42-87DB-17740542068C}" sibTransId="{5E4B55BC-50D8-42E2-AA72-4C9C0E6EED15}"/>
    <dgm:cxn modelId="{95342BD2-E7BE-457C-9041-4F480001A8E6}" srcId="{575B6514-DC39-4E35-B488-8B034D9B1B06}" destId="{49AFF049-2475-45A4-BDC7-D0DCC8E4F159}" srcOrd="0" destOrd="0" parTransId="{80F2A114-A63C-41EA-ADAD-E03B83007FA0}" sibTransId="{AB176FD5-2D4D-43DD-A0B9-B4C84FDD9242}"/>
    <dgm:cxn modelId="{0E0AF4D8-1019-4678-BE63-8F355A273049}" type="presOf" srcId="{49AFF049-2475-45A4-BDC7-D0DCC8E4F159}" destId="{E60A41B8-935E-41EB-97D9-43BBF21D5012}" srcOrd="0" destOrd="0" presId="urn:microsoft.com/office/officeart/2018/2/layout/IconVerticalSolidList"/>
    <dgm:cxn modelId="{2FE633DB-2D5F-405E-8BD2-C6B7D0824428}" type="presOf" srcId="{EE5B356E-2AFF-4DA6-9994-2913CD334125}" destId="{A338F076-10BB-45DD-9688-8DAAF33AC8F1}" srcOrd="0" destOrd="0" presId="urn:microsoft.com/office/officeart/2018/2/layout/IconVerticalSolidList"/>
    <dgm:cxn modelId="{F43BB2E4-264C-4712-8888-3F94F96A9780}" type="presOf" srcId="{575B6514-DC39-4E35-B488-8B034D9B1B06}" destId="{A3B1497B-A255-4271-97A3-267C4826E045}" srcOrd="0" destOrd="0" presId="urn:microsoft.com/office/officeart/2018/2/layout/IconVerticalSolidList"/>
    <dgm:cxn modelId="{E845E4B3-FF76-46CD-9A97-87C917B01576}" type="presParOf" srcId="{A3B1497B-A255-4271-97A3-267C4826E045}" destId="{0F7E3464-8377-47A7-AB5D-7FFFC77D74D1}" srcOrd="0" destOrd="0" presId="urn:microsoft.com/office/officeart/2018/2/layout/IconVerticalSolidList"/>
    <dgm:cxn modelId="{2C0097B3-F251-41B4-9034-712F814B62CD}" type="presParOf" srcId="{0F7E3464-8377-47A7-AB5D-7FFFC77D74D1}" destId="{0A0C04D2-4C6E-4DF7-9B5D-B8870CAD1800}" srcOrd="0" destOrd="0" presId="urn:microsoft.com/office/officeart/2018/2/layout/IconVerticalSolidList"/>
    <dgm:cxn modelId="{038337C8-A110-4377-A47C-16CDEAD80216}" type="presParOf" srcId="{0F7E3464-8377-47A7-AB5D-7FFFC77D74D1}" destId="{1E703E6B-A0DB-4723-87E6-87B5448E05AB}" srcOrd="1" destOrd="0" presId="urn:microsoft.com/office/officeart/2018/2/layout/IconVerticalSolidList"/>
    <dgm:cxn modelId="{91496CFB-4C92-4988-8AEA-BD820DE0D351}" type="presParOf" srcId="{0F7E3464-8377-47A7-AB5D-7FFFC77D74D1}" destId="{AC0C0A5E-7869-4A48-9322-4C8FBF3606E4}" srcOrd="2" destOrd="0" presId="urn:microsoft.com/office/officeart/2018/2/layout/IconVerticalSolidList"/>
    <dgm:cxn modelId="{C51C1C6D-CD9A-44A0-92F4-17CAE34CE982}" type="presParOf" srcId="{0F7E3464-8377-47A7-AB5D-7FFFC77D74D1}" destId="{E60A41B8-935E-41EB-97D9-43BBF21D5012}" srcOrd="3" destOrd="0" presId="urn:microsoft.com/office/officeart/2018/2/layout/IconVerticalSolidList"/>
    <dgm:cxn modelId="{5F37CD0A-16CF-4A41-82E7-787678521BED}" type="presParOf" srcId="{A3B1497B-A255-4271-97A3-267C4826E045}" destId="{C2D07441-32EC-4644-904D-F710ED101BE0}" srcOrd="1" destOrd="0" presId="urn:microsoft.com/office/officeart/2018/2/layout/IconVerticalSolidList"/>
    <dgm:cxn modelId="{F7DDA4DE-6970-477C-A902-87E6FFD56F4B}" type="presParOf" srcId="{A3B1497B-A255-4271-97A3-267C4826E045}" destId="{077570C5-34AF-4ECD-BEBC-972EB71066A1}" srcOrd="2" destOrd="0" presId="urn:microsoft.com/office/officeart/2018/2/layout/IconVerticalSolidList"/>
    <dgm:cxn modelId="{F59D0CCE-84A6-4471-A0E3-B6B3312EA771}" type="presParOf" srcId="{077570C5-34AF-4ECD-BEBC-972EB71066A1}" destId="{A834060F-5B4E-457F-A037-A42E900B53C2}" srcOrd="0" destOrd="0" presId="urn:microsoft.com/office/officeart/2018/2/layout/IconVerticalSolidList"/>
    <dgm:cxn modelId="{8BA76A3E-87AB-47C1-81A5-533662B02249}" type="presParOf" srcId="{077570C5-34AF-4ECD-BEBC-972EB71066A1}" destId="{0C1839D4-AE38-49FD-A822-AFA226E7780C}" srcOrd="1" destOrd="0" presId="urn:microsoft.com/office/officeart/2018/2/layout/IconVerticalSolidList"/>
    <dgm:cxn modelId="{39FFE7B9-1853-4854-9202-75BF184DC150}" type="presParOf" srcId="{077570C5-34AF-4ECD-BEBC-972EB71066A1}" destId="{1787F545-F3C5-48C3-B817-259A1F6ACC70}" srcOrd="2" destOrd="0" presId="urn:microsoft.com/office/officeart/2018/2/layout/IconVerticalSolidList"/>
    <dgm:cxn modelId="{1A3B7D34-2622-46C8-B517-AB54AAD3DAD6}" type="presParOf" srcId="{077570C5-34AF-4ECD-BEBC-972EB71066A1}" destId="{8C6D9F3B-0DCE-498A-AAAA-C6638E8E40F7}" srcOrd="3" destOrd="0" presId="urn:microsoft.com/office/officeart/2018/2/layout/IconVerticalSolidList"/>
    <dgm:cxn modelId="{EB9F22F2-F5B2-4D63-B567-DDA8CB9F2308}" type="presParOf" srcId="{A3B1497B-A255-4271-97A3-267C4826E045}" destId="{4CB90383-FBD1-4F2B-BCDD-708A1BCF4A0E}" srcOrd="3" destOrd="0" presId="urn:microsoft.com/office/officeart/2018/2/layout/IconVerticalSolidList"/>
    <dgm:cxn modelId="{ECCE9949-2670-4881-9349-F2B1AD1DDBF2}" type="presParOf" srcId="{A3B1497B-A255-4271-97A3-267C4826E045}" destId="{8FA25013-4301-4F2F-B522-6ECABD7CADFA}" srcOrd="4" destOrd="0" presId="urn:microsoft.com/office/officeart/2018/2/layout/IconVerticalSolidList"/>
    <dgm:cxn modelId="{71486EF4-2F14-457C-A11A-BB7855337B7B}" type="presParOf" srcId="{8FA25013-4301-4F2F-B522-6ECABD7CADFA}" destId="{17469555-C3D9-4D88-B927-3A75B62F4CEB}" srcOrd="0" destOrd="0" presId="urn:microsoft.com/office/officeart/2018/2/layout/IconVerticalSolidList"/>
    <dgm:cxn modelId="{C30CFA42-FC72-4C19-A076-E193113AAA16}" type="presParOf" srcId="{8FA25013-4301-4F2F-B522-6ECABD7CADFA}" destId="{CE264449-3106-4312-8FC2-17CF158FF138}" srcOrd="1" destOrd="0" presId="urn:microsoft.com/office/officeart/2018/2/layout/IconVerticalSolidList"/>
    <dgm:cxn modelId="{DD502ED7-1ED3-45C7-8F50-3CD4BF9E19C6}" type="presParOf" srcId="{8FA25013-4301-4F2F-B522-6ECABD7CADFA}" destId="{405936F9-5F90-4C65-903B-D53BF7DC2D05}" srcOrd="2" destOrd="0" presId="urn:microsoft.com/office/officeart/2018/2/layout/IconVerticalSolidList"/>
    <dgm:cxn modelId="{F58ADE8D-FD29-4569-A7C3-3F63424A9101}" type="presParOf" srcId="{8FA25013-4301-4F2F-B522-6ECABD7CADFA}" destId="{A338F076-10BB-45DD-9688-8DAAF33AC8F1}"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C04D2-4C6E-4DF7-9B5D-B8870CAD1800}">
      <dsp:nvSpPr>
        <dsp:cNvPr id="0" name=""/>
        <dsp:cNvSpPr/>
      </dsp:nvSpPr>
      <dsp:spPr>
        <a:xfrm>
          <a:off x="0" y="531"/>
          <a:ext cx="5393361" cy="1242935"/>
        </a:xfrm>
        <a:prstGeom prst="roundRect">
          <a:avLst>
            <a:gd name="adj" fmla="val 10000"/>
          </a:avLst>
        </a:prstGeom>
        <a:solidFill>
          <a:schemeClr val="bg1">
            <a:lumMod val="95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1E703E6B-A0DB-4723-87E6-87B5448E05AB}">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E60A41B8-935E-41EB-97D9-43BBF21D5012}">
      <dsp:nvSpPr>
        <dsp:cNvPr id="0" name=""/>
        <dsp:cNvSpPr/>
      </dsp:nvSpPr>
      <dsp:spPr>
        <a:xfrm>
          <a:off x="1435590" y="531"/>
          <a:ext cx="395777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1. </a:t>
          </a:r>
          <a:r>
            <a:rPr lang="fr-FR" sz="2500" kern="1200"/>
            <a:t>Le contexte général - Les objectifs du projet</a:t>
          </a:r>
          <a:endParaRPr lang="en-US" sz="2500" kern="1200">
            <a:latin typeface="Georgia" panose="02040502050405020303" pitchFamily="18" charset="0"/>
          </a:endParaRPr>
        </a:p>
      </dsp:txBody>
      <dsp:txXfrm>
        <a:off x="1435590" y="531"/>
        <a:ext cx="3957770" cy="1242935"/>
      </dsp:txXfrm>
    </dsp:sp>
    <dsp:sp modelId="{A834060F-5B4E-457F-A037-A42E900B53C2}">
      <dsp:nvSpPr>
        <dsp:cNvPr id="0" name=""/>
        <dsp:cNvSpPr/>
      </dsp:nvSpPr>
      <dsp:spPr>
        <a:xfrm>
          <a:off x="0" y="1554201"/>
          <a:ext cx="5393361" cy="1242935"/>
        </a:xfrm>
        <a:prstGeom prst="roundRect">
          <a:avLst>
            <a:gd name="adj" fmla="val 10000"/>
          </a:avLst>
        </a:prstGeom>
        <a:solidFill>
          <a:schemeClr val="bg1">
            <a:lumMod val="95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0C1839D4-AE38-49FD-A822-AFA226E7780C}">
      <dsp:nvSpPr>
        <dsp:cNvPr id="0" name=""/>
        <dsp:cNvSpPr/>
      </dsp:nvSpPr>
      <dsp:spPr>
        <a:xfrm>
          <a:off x="375988" y="1833861"/>
          <a:ext cx="683614" cy="683614"/>
        </a:xfrm>
        <a:prstGeom prst="rect">
          <a:avLst/>
        </a:prstGeom>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8C6D9F3B-0DCE-498A-AAAA-C6638E8E40F7}">
      <dsp:nvSpPr>
        <dsp:cNvPr id="0" name=""/>
        <dsp:cNvSpPr/>
      </dsp:nvSpPr>
      <dsp:spPr>
        <a:xfrm>
          <a:off x="1435590" y="1554201"/>
          <a:ext cx="395777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t>2. </a:t>
          </a:r>
          <a:r>
            <a:rPr lang="fr-FR" sz="2500" kern="1200" dirty="0"/>
            <a:t>Les travails réalisés - Les résultats</a:t>
          </a:r>
          <a:endParaRPr lang="en-US" sz="2500" kern="1200" dirty="0">
            <a:latin typeface="Georgia" panose="02040502050405020303" pitchFamily="18" charset="0"/>
          </a:endParaRPr>
        </a:p>
      </dsp:txBody>
      <dsp:txXfrm>
        <a:off x="1435590" y="1554201"/>
        <a:ext cx="3957770" cy="1242935"/>
      </dsp:txXfrm>
    </dsp:sp>
    <dsp:sp modelId="{17469555-C3D9-4D88-B927-3A75B62F4CEB}">
      <dsp:nvSpPr>
        <dsp:cNvPr id="0" name=""/>
        <dsp:cNvSpPr/>
      </dsp:nvSpPr>
      <dsp:spPr>
        <a:xfrm>
          <a:off x="0" y="3107870"/>
          <a:ext cx="5393361" cy="1242935"/>
        </a:xfrm>
        <a:prstGeom prst="roundRect">
          <a:avLst>
            <a:gd name="adj" fmla="val 10000"/>
          </a:avLst>
        </a:prstGeom>
        <a:solidFill>
          <a:schemeClr val="bg1">
            <a:lumMod val="95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CE264449-3106-4312-8FC2-17CF158FF138}">
      <dsp:nvSpPr>
        <dsp:cNvPr id="0" name=""/>
        <dsp:cNvSpPr/>
      </dsp:nvSpPr>
      <dsp:spPr>
        <a:xfrm>
          <a:off x="375988" y="3387531"/>
          <a:ext cx="683614" cy="683614"/>
        </a:xfrm>
        <a:prstGeom prst="rect">
          <a:avLst/>
        </a:prstGeom>
        <a:blipFill>
          <a:blip xmlns:r="http://schemas.openxmlformats.org/officeDocument/2006/relationships"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a:blip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A338F076-10BB-45DD-9688-8DAAF33AC8F1}">
      <dsp:nvSpPr>
        <dsp:cNvPr id="0" name=""/>
        <dsp:cNvSpPr/>
      </dsp:nvSpPr>
      <dsp:spPr>
        <a:xfrm>
          <a:off x="1435590" y="3107870"/>
          <a:ext cx="395777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3. Conclusion - Discussion</a:t>
          </a:r>
          <a:r>
            <a:rPr lang="fr-FR" sz="2500" kern="1200"/>
            <a:t> </a:t>
          </a:r>
          <a:endParaRPr lang="en-US" sz="2500" kern="1200">
            <a:latin typeface="Georgia" panose="02040502050405020303" pitchFamily="18" charset="0"/>
          </a:endParaRPr>
        </a:p>
      </dsp:txBody>
      <dsp:txXfrm>
        <a:off x="1435590" y="3107870"/>
        <a:ext cx="3957770"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A2DD1E-121C-9345-9887-068F9D3EBFAC}" type="datetimeFigureOut">
              <a:rPr lang="fr-FR" smtClean="0"/>
              <a:t>28/05/2024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CDD726-8782-B74A-A6F8-03ACFEDD81AF}" type="slidenum">
              <a:rPr lang="fr-FR" smtClean="0"/>
              <a:t>‹#›</a:t>
            </a:fld>
            <a:endParaRPr lang="fr-FR"/>
          </a:p>
        </p:txBody>
      </p:sp>
    </p:spTree>
    <p:extLst>
      <p:ext uri="{BB962C8B-B14F-4D97-AF65-F5344CB8AC3E}">
        <p14:creationId xmlns:p14="http://schemas.microsoft.com/office/powerpoint/2010/main" val="3635658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atascientest.com/convolutional-neural-network"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Bonjour à tous, nous sommes Tan Anh Khoa NGO et Le Duc Minh TRAN. Aujourd'hui, nous allons vous présenter notre projet multidisciplinaire sur l'identification des structures de nanoparticules métalliques par des techniques de vision par ordinateur à partir d'images de microscopie électronique à transmission (TEM).</a:t>
            </a:r>
            <a:endParaRPr lang="en-US" dirty="0"/>
          </a:p>
        </p:txBody>
      </p:sp>
      <p:sp>
        <p:nvSpPr>
          <p:cNvPr id="4" name="Slide Number Placeholder 3"/>
          <p:cNvSpPr>
            <a:spLocks noGrp="1"/>
          </p:cNvSpPr>
          <p:nvPr>
            <p:ph type="sldNum" sz="quarter" idx="5"/>
          </p:nvPr>
        </p:nvSpPr>
        <p:spPr/>
        <p:txBody>
          <a:bodyPr/>
          <a:lstStyle/>
          <a:p>
            <a:fld id="{69CDD726-8782-B74A-A6F8-03ACFEDD81AF}" type="slidenum">
              <a:rPr lang="fr-FR" smtClean="0"/>
              <a:t>1</a:t>
            </a:fld>
            <a:endParaRPr lang="fr-FR"/>
          </a:p>
        </p:txBody>
      </p:sp>
    </p:spTree>
    <p:extLst>
      <p:ext uri="{BB962C8B-B14F-4D97-AF65-F5344CB8AC3E}">
        <p14:creationId xmlns:p14="http://schemas.microsoft.com/office/powerpoint/2010/main" val="1234549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Pour surmonter ce problème, nous avons développé un deuxième algorithme, toujours basé sur la transformation de distance euclidienne et la </a:t>
            </a:r>
            <a:r>
              <a:rPr lang="fr-FR" dirty="0" err="1"/>
              <a:t>watershed</a:t>
            </a:r>
            <a:r>
              <a:rPr lang="fr-FR" dirty="0"/>
              <a:t> segmentation (des bassins versants), mais avec une amélioration clé: </a:t>
            </a:r>
            <a:r>
              <a:rPr lang="fr-FR" sz="1200" b="1" dirty="0">
                <a:latin typeface="Georgia"/>
              </a:rPr>
              <a:t>Seuillage de la carte de distance</a:t>
            </a:r>
          </a:p>
          <a:p>
            <a:endParaRPr lang="fr-FR" dirty="0"/>
          </a:p>
          <a:p>
            <a:r>
              <a:rPr lang="fr-FR" dirty="0"/>
              <a:t>Au lieu d'utiliser des extrema locaux comme « graines », nous avons utilisé Sure </a:t>
            </a:r>
            <a:r>
              <a:rPr lang="fr-FR" dirty="0" err="1"/>
              <a:t>Foreground</a:t>
            </a:r>
            <a:r>
              <a:rPr lang="fr-FR" dirty="0"/>
              <a:t> Extraction. </a:t>
            </a:r>
            <a:endParaRPr lang="en-US" dirty="0"/>
          </a:p>
        </p:txBody>
      </p:sp>
      <p:sp>
        <p:nvSpPr>
          <p:cNvPr id="4" name="Slide Number Placeholder 3"/>
          <p:cNvSpPr>
            <a:spLocks noGrp="1"/>
          </p:cNvSpPr>
          <p:nvPr>
            <p:ph type="sldNum" sz="quarter" idx="5"/>
          </p:nvPr>
        </p:nvSpPr>
        <p:spPr/>
        <p:txBody>
          <a:bodyPr/>
          <a:lstStyle/>
          <a:p>
            <a:fld id="{69CDD726-8782-B74A-A6F8-03ACFEDD81AF}" type="slidenum">
              <a:rPr lang="fr-FR" smtClean="0"/>
              <a:t>10</a:t>
            </a:fld>
            <a:endParaRPr lang="fr-FR"/>
          </a:p>
        </p:txBody>
      </p:sp>
    </p:spTree>
    <p:extLst>
      <p:ext uri="{BB962C8B-B14F-4D97-AF65-F5344CB8AC3E}">
        <p14:creationId xmlns:p14="http://schemas.microsoft.com/office/powerpoint/2010/main" val="1208293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Cela implique de découper la carte de distance d'un certain pourcentage, de rendre les pixels au-dessus du seuil blanc et ceux en dessous du noir. </a:t>
            </a:r>
          </a:p>
          <a:p>
            <a:endParaRPr lang="fr-FR" dirty="0"/>
          </a:p>
          <a:p>
            <a:r>
              <a:rPr lang="fr-FR" dirty="0"/>
              <a:t>Les régions marquées en blanc servent ensuite de « graines » pour la </a:t>
            </a:r>
            <a:r>
              <a:rPr lang="fr-FR" dirty="0" err="1"/>
              <a:t>Watershed</a:t>
            </a:r>
            <a:r>
              <a:rPr lang="fr-FR" dirty="0"/>
              <a:t> segmentation (des bassins versants).</a:t>
            </a:r>
            <a:endParaRPr lang="en-US" dirty="0"/>
          </a:p>
        </p:txBody>
      </p:sp>
      <p:sp>
        <p:nvSpPr>
          <p:cNvPr id="4" name="Slide Number Placeholder 3"/>
          <p:cNvSpPr>
            <a:spLocks noGrp="1"/>
          </p:cNvSpPr>
          <p:nvPr>
            <p:ph type="sldNum" sz="quarter" idx="5"/>
          </p:nvPr>
        </p:nvSpPr>
        <p:spPr/>
        <p:txBody>
          <a:bodyPr/>
          <a:lstStyle/>
          <a:p>
            <a:fld id="{69CDD726-8782-B74A-A6F8-03ACFEDD81AF}" type="slidenum">
              <a:rPr lang="fr-FR" smtClean="0"/>
              <a:t>11</a:t>
            </a:fld>
            <a:endParaRPr lang="fr-FR"/>
          </a:p>
        </p:txBody>
      </p:sp>
    </p:spTree>
    <p:extLst>
      <p:ext uri="{BB962C8B-B14F-4D97-AF65-F5344CB8AC3E}">
        <p14:creationId xmlns:p14="http://schemas.microsoft.com/office/powerpoint/2010/main" val="1307753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 nouvel algorithme nous offre un meilleur contrôle et un meilleur retour visuel, nous permettant d'ajuster les paramètres et d'optimiser les performances pour différents scénarios. </a:t>
            </a:r>
          </a:p>
          <a:p>
            <a:endParaRPr lang="fr-FR" dirty="0"/>
          </a:p>
          <a:p>
            <a:r>
              <a:rPr lang="fr-FR" dirty="0"/>
              <a:t>nous avons réussi à segmenter les nanoparticules anisotropes.</a:t>
            </a:r>
            <a:endParaRPr lang="en-US" dirty="0"/>
          </a:p>
        </p:txBody>
      </p:sp>
      <p:sp>
        <p:nvSpPr>
          <p:cNvPr id="4" name="Slide Number Placeholder 3"/>
          <p:cNvSpPr>
            <a:spLocks noGrp="1"/>
          </p:cNvSpPr>
          <p:nvPr>
            <p:ph type="sldNum" sz="quarter" idx="5"/>
          </p:nvPr>
        </p:nvSpPr>
        <p:spPr/>
        <p:txBody>
          <a:bodyPr/>
          <a:lstStyle/>
          <a:p>
            <a:fld id="{69CDD726-8782-B74A-A6F8-03ACFEDD81AF}" type="slidenum">
              <a:rPr lang="fr-FR" smtClean="0"/>
              <a:t>12</a:t>
            </a:fld>
            <a:endParaRPr lang="fr-FR"/>
          </a:p>
        </p:txBody>
      </p:sp>
    </p:spTree>
    <p:extLst>
      <p:ext uri="{BB962C8B-B14F-4D97-AF65-F5344CB8AC3E}">
        <p14:creationId xmlns:p14="http://schemas.microsoft.com/office/powerpoint/2010/main" val="1956263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Notre deuxième algorithme, bien qu'efficace, avait une limitation avec les nanoparticules de différentes tailles. </a:t>
            </a:r>
          </a:p>
          <a:p>
            <a:endParaRPr lang="fr-FR" dirty="0"/>
          </a:p>
          <a:p>
            <a:r>
              <a:rPr lang="fr-FR" dirty="0"/>
              <a:t>Le découpage d'un pourcentage de la valeur maximale de la carte de distance excluait involontairement les objets plus petits.</a:t>
            </a:r>
            <a:endParaRPr lang="en-US" dirty="0"/>
          </a:p>
        </p:txBody>
      </p:sp>
      <p:sp>
        <p:nvSpPr>
          <p:cNvPr id="4" name="Slide Number Placeholder 3"/>
          <p:cNvSpPr>
            <a:spLocks noGrp="1"/>
          </p:cNvSpPr>
          <p:nvPr>
            <p:ph type="sldNum" sz="quarter" idx="5"/>
          </p:nvPr>
        </p:nvSpPr>
        <p:spPr/>
        <p:txBody>
          <a:bodyPr/>
          <a:lstStyle/>
          <a:p>
            <a:fld id="{69CDD726-8782-B74A-A6F8-03ACFEDD81AF}" type="slidenum">
              <a:rPr lang="fr-FR" smtClean="0"/>
              <a:t>14</a:t>
            </a:fld>
            <a:endParaRPr lang="fr-FR"/>
          </a:p>
        </p:txBody>
      </p:sp>
    </p:spTree>
    <p:extLst>
      <p:ext uri="{BB962C8B-B14F-4D97-AF65-F5344CB8AC3E}">
        <p14:creationId xmlns:p14="http://schemas.microsoft.com/office/powerpoint/2010/main" val="2949224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Pour résoudre ce problème, nous avons normalisé la carte de distance. </a:t>
            </a:r>
          </a:p>
          <a:p>
            <a:endParaRPr lang="fr-FR" dirty="0"/>
          </a:p>
          <a:p>
            <a:r>
              <a:rPr lang="fr-FR" dirty="0"/>
              <a:t>Nous avons d’abord défini des régions sans coalescence en utilisant la technique du </a:t>
            </a:r>
            <a:r>
              <a:rPr lang="fr-FR" dirty="0" err="1"/>
              <a:t>Labeling</a:t>
            </a:r>
            <a:r>
              <a:rPr lang="fr-FR" dirty="0"/>
              <a:t> </a:t>
            </a:r>
            <a:r>
              <a:rPr lang="fr-FR" dirty="0" err="1"/>
              <a:t>Connected</a:t>
            </a:r>
            <a:r>
              <a:rPr lang="fr-FR" dirty="0"/>
              <a:t> Components. </a:t>
            </a:r>
          </a:p>
          <a:p>
            <a:endParaRPr lang="fr-FR" dirty="0"/>
          </a:p>
          <a:p>
            <a:r>
              <a:rPr lang="fr-FR" dirty="0"/>
              <a:t>Ensuite, nous avons normalisé les valeurs de distance maximale et minimale dans chaque région à 1 et 0, respectivement.</a:t>
            </a:r>
            <a:endParaRPr lang="en-US" dirty="0"/>
          </a:p>
        </p:txBody>
      </p:sp>
      <p:sp>
        <p:nvSpPr>
          <p:cNvPr id="4" name="Slide Number Placeholder 3"/>
          <p:cNvSpPr>
            <a:spLocks noGrp="1"/>
          </p:cNvSpPr>
          <p:nvPr>
            <p:ph type="sldNum" sz="quarter" idx="5"/>
          </p:nvPr>
        </p:nvSpPr>
        <p:spPr/>
        <p:txBody>
          <a:bodyPr/>
          <a:lstStyle/>
          <a:p>
            <a:fld id="{69CDD726-8782-B74A-A6F8-03ACFEDD81AF}" type="slidenum">
              <a:rPr lang="fr-FR" smtClean="0"/>
              <a:t>15</a:t>
            </a:fld>
            <a:endParaRPr lang="fr-FR"/>
          </a:p>
        </p:txBody>
      </p:sp>
    </p:spTree>
    <p:extLst>
      <p:ext uri="{BB962C8B-B14F-4D97-AF65-F5344CB8AC3E}">
        <p14:creationId xmlns:p14="http://schemas.microsoft.com/office/powerpoint/2010/main" val="2630439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L'ajustement du contraste et de la luminosité est complexe en raison de la nature périodique des valeurs de pixels en Python. </a:t>
            </a:r>
          </a:p>
          <a:p>
            <a:endParaRPr lang="fr-FR" dirty="0"/>
          </a:p>
          <a:p>
            <a:r>
              <a:rPr lang="fr-FR" dirty="0"/>
              <a:t>Pour automatiser ce processus, nous utilisons l'égalisation de l'histogramme de découpage, qui consiste à construire un histogramme en niveaux de gris, à découper un petit pourcentage, puis à étirer les valeurs restantes pour couvrir toute la plage.</a:t>
            </a:r>
            <a:endParaRPr lang="en-US" dirty="0"/>
          </a:p>
        </p:txBody>
      </p:sp>
      <p:sp>
        <p:nvSpPr>
          <p:cNvPr id="4" name="Slide Number Placeholder 3"/>
          <p:cNvSpPr>
            <a:spLocks noGrp="1"/>
          </p:cNvSpPr>
          <p:nvPr>
            <p:ph type="sldNum" sz="quarter" idx="5"/>
          </p:nvPr>
        </p:nvSpPr>
        <p:spPr/>
        <p:txBody>
          <a:bodyPr/>
          <a:lstStyle/>
          <a:p>
            <a:fld id="{69CDD726-8782-B74A-A6F8-03ACFEDD81AF}" type="slidenum">
              <a:rPr lang="fr-FR" smtClean="0"/>
              <a:t>16</a:t>
            </a:fld>
            <a:endParaRPr lang="fr-FR"/>
          </a:p>
        </p:txBody>
      </p:sp>
    </p:spTree>
    <p:extLst>
      <p:ext uri="{BB962C8B-B14F-4D97-AF65-F5344CB8AC3E}">
        <p14:creationId xmlns:p14="http://schemas.microsoft.com/office/powerpoint/2010/main" val="1443313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Nous avons développé un algorithme pour détecter automatiquement la barre d'échelle et calculer le facteur de conversion des pixels en nanomètres. </a:t>
            </a:r>
          </a:p>
          <a:p>
            <a:endParaRPr lang="fr-FR" dirty="0"/>
          </a:p>
          <a:p>
            <a:r>
              <a:rPr lang="fr-FR" dirty="0"/>
              <a:t>Cela nous permet de déterminer avec précision la taille de chaque nanoparticule et de construire un histogramme de distribution de taille.</a:t>
            </a:r>
            <a:endParaRPr lang="en-US" dirty="0"/>
          </a:p>
        </p:txBody>
      </p:sp>
      <p:sp>
        <p:nvSpPr>
          <p:cNvPr id="4" name="Slide Number Placeholder 3"/>
          <p:cNvSpPr>
            <a:spLocks noGrp="1"/>
          </p:cNvSpPr>
          <p:nvPr>
            <p:ph type="sldNum" sz="quarter" idx="5"/>
          </p:nvPr>
        </p:nvSpPr>
        <p:spPr/>
        <p:txBody>
          <a:bodyPr/>
          <a:lstStyle/>
          <a:p>
            <a:fld id="{69CDD726-8782-B74A-A6F8-03ACFEDD81AF}" type="slidenum">
              <a:rPr lang="fr-FR" smtClean="0"/>
              <a:t>17</a:t>
            </a:fld>
            <a:endParaRPr lang="fr-FR"/>
          </a:p>
        </p:txBody>
      </p:sp>
    </p:spTree>
    <p:extLst>
      <p:ext uri="{BB962C8B-B14F-4D97-AF65-F5344CB8AC3E}">
        <p14:creationId xmlns:p14="http://schemas.microsoft.com/office/powerpoint/2010/main" val="3177218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Cependant, il se heurte à des particules fortement superposées et au </a:t>
            </a:r>
            <a:r>
              <a:rPr lang="fr-FR" sz="1200" b="1" dirty="0">
                <a:latin typeface="Georgia"/>
              </a:rPr>
              <a:t>Mûrissement</a:t>
            </a:r>
            <a:r>
              <a:rPr lang="fr-FR" dirty="0"/>
              <a:t> d'Ostwald, où des nanoparticules plus petites fusionnent en plus grosses. </a:t>
            </a:r>
          </a:p>
          <a:p>
            <a:endParaRPr lang="fr-FR" dirty="0"/>
          </a:p>
          <a:p>
            <a:r>
              <a:rPr lang="fr-FR" dirty="0"/>
              <a:t>Bien que cela n’ait pas d’impact significatif sur l’analyse de la distribution de taille, cela peut affecter la précision de la classification des nanoparticules.</a:t>
            </a:r>
            <a:endParaRPr lang="en-US" dirty="0"/>
          </a:p>
        </p:txBody>
      </p:sp>
      <p:sp>
        <p:nvSpPr>
          <p:cNvPr id="4" name="Slide Number Placeholder 3"/>
          <p:cNvSpPr>
            <a:spLocks noGrp="1"/>
          </p:cNvSpPr>
          <p:nvPr>
            <p:ph type="sldNum" sz="quarter" idx="5"/>
          </p:nvPr>
        </p:nvSpPr>
        <p:spPr/>
        <p:txBody>
          <a:bodyPr/>
          <a:lstStyle/>
          <a:p>
            <a:fld id="{69CDD726-8782-B74A-A6F8-03ACFEDD81AF}" type="slidenum">
              <a:rPr lang="fr-FR" smtClean="0"/>
              <a:t>18</a:t>
            </a:fld>
            <a:endParaRPr lang="fr-FR"/>
          </a:p>
        </p:txBody>
      </p:sp>
    </p:spTree>
    <p:extLst>
      <p:ext uri="{BB962C8B-B14F-4D97-AF65-F5344CB8AC3E}">
        <p14:creationId xmlns:p14="http://schemas.microsoft.com/office/powerpoint/2010/main" val="1378724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dirty="0">
                <a:solidFill>
                  <a:srgbClr val="111111"/>
                </a:solidFill>
                <a:effectLst/>
                <a:latin typeface="-apple-system"/>
              </a:rPr>
              <a:t>Le machine </a:t>
            </a:r>
            <a:r>
              <a:rPr lang="fr-FR" b="0" i="0" dirty="0" err="1">
                <a:solidFill>
                  <a:srgbClr val="111111"/>
                </a:solidFill>
                <a:effectLst/>
                <a:latin typeface="-apple-system"/>
              </a:rPr>
              <a:t>learning</a:t>
            </a:r>
            <a:r>
              <a:rPr lang="fr-FR" b="0" i="0" dirty="0">
                <a:solidFill>
                  <a:srgbClr val="111111"/>
                </a:solidFill>
                <a:effectLst/>
                <a:latin typeface="-apple-system"/>
              </a:rPr>
              <a:t> et le </a:t>
            </a:r>
            <a:r>
              <a:rPr lang="fr-FR" b="0" i="0" dirty="0" err="1">
                <a:solidFill>
                  <a:srgbClr val="111111"/>
                </a:solidFill>
                <a:effectLst/>
                <a:latin typeface="-apple-system"/>
              </a:rPr>
              <a:t>deep</a:t>
            </a:r>
            <a:r>
              <a:rPr lang="fr-FR" b="0" i="0" dirty="0">
                <a:solidFill>
                  <a:srgbClr val="111111"/>
                </a:solidFill>
                <a:effectLst/>
                <a:latin typeface="-apple-system"/>
              </a:rPr>
              <a:t> </a:t>
            </a:r>
            <a:r>
              <a:rPr lang="fr-FR" b="0" i="0" dirty="0" err="1">
                <a:solidFill>
                  <a:srgbClr val="111111"/>
                </a:solidFill>
                <a:effectLst/>
                <a:latin typeface="-apple-system"/>
              </a:rPr>
              <a:t>learning</a:t>
            </a:r>
            <a:r>
              <a:rPr lang="fr-FR" b="0" i="0" dirty="0">
                <a:solidFill>
                  <a:srgbClr val="111111"/>
                </a:solidFill>
                <a:effectLst/>
                <a:latin typeface="-apple-system"/>
              </a:rPr>
              <a:t> sont deux types d’intelligence artificielle qui permettent aux ordinateurs d’apprendre à partir de données et de prendre des décisions intelligentes. Cependant, ils utilisent des méthodes différentes pour y parvenir.</a:t>
            </a:r>
          </a:p>
          <a:p>
            <a:pPr algn="l"/>
            <a:endParaRPr lang="fr-FR" b="0" i="0" dirty="0">
              <a:solidFill>
                <a:srgbClr val="111111"/>
              </a:solidFill>
              <a:effectLst/>
              <a:latin typeface="-apple-system"/>
            </a:endParaRPr>
          </a:p>
          <a:p>
            <a:pPr algn="l"/>
            <a:r>
              <a:rPr lang="fr-FR" b="0" i="0" dirty="0">
                <a:solidFill>
                  <a:srgbClr val="111111"/>
                </a:solidFill>
                <a:effectLst/>
                <a:latin typeface="-apple-system"/>
              </a:rPr>
              <a:t>Le machine </a:t>
            </a:r>
            <a:r>
              <a:rPr lang="fr-FR" b="0" i="0" dirty="0" err="1">
                <a:solidFill>
                  <a:srgbClr val="111111"/>
                </a:solidFill>
                <a:effectLst/>
                <a:latin typeface="-apple-system"/>
              </a:rPr>
              <a:t>learning</a:t>
            </a:r>
            <a:r>
              <a:rPr lang="fr-FR" b="0" i="0" dirty="0">
                <a:solidFill>
                  <a:srgbClr val="111111"/>
                </a:solidFill>
                <a:effectLst/>
                <a:latin typeface="-apple-system"/>
              </a:rPr>
              <a:t> s’appuie sur des algorithmes qui analysent des données structurées et étiquetées, c’est-à-dire des données qui sont organisées et classées selon des critères définis. Par exemple, un algorithme de machine </a:t>
            </a:r>
            <a:r>
              <a:rPr lang="fr-FR" b="0" i="0" dirty="0" err="1">
                <a:solidFill>
                  <a:srgbClr val="111111"/>
                </a:solidFill>
                <a:effectLst/>
                <a:latin typeface="-apple-system"/>
              </a:rPr>
              <a:t>learning</a:t>
            </a:r>
            <a:r>
              <a:rPr lang="fr-FR" b="0" i="0" dirty="0">
                <a:solidFill>
                  <a:srgbClr val="111111"/>
                </a:solidFill>
                <a:effectLst/>
                <a:latin typeface="-apple-system"/>
              </a:rPr>
              <a:t> peut apprendre à reconnaître des images de chiens ou de chats en se basant sur des photos qui sont déjà identifiées comme telles. L’algorithme s’adapte ensuite en fonction des retours faits par l’humain, qui lui indiquent ses erreurs et les corrections à apporter.</a:t>
            </a:r>
          </a:p>
          <a:p>
            <a:pPr algn="l"/>
            <a:endParaRPr lang="fr-FR" b="0" i="0" dirty="0">
              <a:solidFill>
                <a:srgbClr val="111111"/>
              </a:solidFill>
              <a:effectLst/>
              <a:latin typeface="-apple-system"/>
            </a:endParaRPr>
          </a:p>
          <a:p>
            <a:pPr algn="l"/>
            <a:r>
              <a:rPr lang="fr-FR" b="0" i="0" dirty="0">
                <a:solidFill>
                  <a:srgbClr val="111111"/>
                </a:solidFill>
                <a:effectLst/>
                <a:latin typeface="-apple-system"/>
              </a:rPr>
              <a:t>Le </a:t>
            </a:r>
            <a:r>
              <a:rPr lang="fr-FR" b="0" i="0" dirty="0" err="1">
                <a:solidFill>
                  <a:srgbClr val="111111"/>
                </a:solidFill>
                <a:effectLst/>
                <a:latin typeface="-apple-system"/>
              </a:rPr>
              <a:t>deep</a:t>
            </a:r>
            <a:r>
              <a:rPr lang="fr-FR" b="0" i="0" dirty="0">
                <a:solidFill>
                  <a:srgbClr val="111111"/>
                </a:solidFill>
                <a:effectLst/>
                <a:latin typeface="-apple-system"/>
              </a:rPr>
              <a:t> </a:t>
            </a:r>
            <a:r>
              <a:rPr lang="fr-FR" b="0" i="0" dirty="0" err="1">
                <a:solidFill>
                  <a:srgbClr val="111111"/>
                </a:solidFill>
                <a:effectLst/>
                <a:latin typeface="-apple-system"/>
              </a:rPr>
              <a:t>learning</a:t>
            </a:r>
            <a:r>
              <a:rPr lang="fr-FR" b="0" i="0" dirty="0">
                <a:solidFill>
                  <a:srgbClr val="111111"/>
                </a:solidFill>
                <a:effectLst/>
                <a:latin typeface="-apple-system"/>
              </a:rPr>
              <a:t> utilise des réseaux de neurones artificiels, qui sont des ensembles de fonctions connectées entre elles et inspirées du fonctionnement du cerveau humain. Ces réseaux de neurones sont composés de plusieurs couches, qui traitent les données de manière progressive et hiérarchique. Le </a:t>
            </a:r>
            <a:r>
              <a:rPr lang="fr-FR" b="0" i="0" dirty="0" err="1">
                <a:solidFill>
                  <a:srgbClr val="111111"/>
                </a:solidFill>
                <a:effectLst/>
                <a:latin typeface="-apple-system"/>
              </a:rPr>
              <a:t>deep</a:t>
            </a:r>
            <a:r>
              <a:rPr lang="fr-FR" b="0" i="0" dirty="0">
                <a:solidFill>
                  <a:srgbClr val="111111"/>
                </a:solidFill>
                <a:effectLst/>
                <a:latin typeface="-apple-system"/>
              </a:rPr>
              <a:t> </a:t>
            </a:r>
            <a:r>
              <a:rPr lang="fr-FR" b="0" i="0" dirty="0" err="1">
                <a:solidFill>
                  <a:srgbClr val="111111"/>
                </a:solidFill>
                <a:effectLst/>
                <a:latin typeface="-apple-system"/>
              </a:rPr>
              <a:t>learning</a:t>
            </a:r>
            <a:r>
              <a:rPr lang="fr-FR" b="0" i="0" dirty="0">
                <a:solidFill>
                  <a:srgbClr val="111111"/>
                </a:solidFill>
                <a:effectLst/>
                <a:latin typeface="-apple-system"/>
              </a:rPr>
              <a:t> peut apprendre à partir de données non structurées et non étiquetées, c’est-à-dire des données qui ne sont pas organisées ni classées au préalable. Par exemple, un réseau de neurones peut apprendre à reconnaître des images de chiens ou de chats en se basant sur des caractéristiques visuelles, sans avoir besoin de savoir à l’avance ce qu’est un chien ou un chat.</a:t>
            </a:r>
          </a:p>
          <a:p>
            <a:pPr algn="l"/>
            <a:endParaRPr lang="fr-FR" b="0" i="0" dirty="0">
              <a:solidFill>
                <a:srgbClr val="111111"/>
              </a:solidFill>
              <a:effectLst/>
              <a:latin typeface="-apple-system"/>
            </a:endParaRPr>
          </a:p>
          <a:p>
            <a:pPr algn="l"/>
            <a:r>
              <a:rPr lang="fr-FR" b="0" i="0" dirty="0">
                <a:solidFill>
                  <a:srgbClr val="111111"/>
                </a:solidFill>
                <a:effectLst/>
                <a:latin typeface="-apple-system"/>
              </a:rPr>
              <a:t>Le </a:t>
            </a:r>
            <a:r>
              <a:rPr lang="fr-FR" b="0" i="0" dirty="0" err="1">
                <a:solidFill>
                  <a:srgbClr val="111111"/>
                </a:solidFill>
                <a:effectLst/>
                <a:latin typeface="-apple-system"/>
              </a:rPr>
              <a:t>deep</a:t>
            </a:r>
            <a:r>
              <a:rPr lang="fr-FR" b="0" i="0" dirty="0">
                <a:solidFill>
                  <a:srgbClr val="111111"/>
                </a:solidFill>
                <a:effectLst/>
                <a:latin typeface="-apple-system"/>
              </a:rPr>
              <a:t> </a:t>
            </a:r>
            <a:r>
              <a:rPr lang="fr-FR" b="0" i="0" dirty="0" err="1">
                <a:solidFill>
                  <a:srgbClr val="111111"/>
                </a:solidFill>
                <a:effectLst/>
                <a:latin typeface="-apple-system"/>
              </a:rPr>
              <a:t>learning</a:t>
            </a:r>
            <a:r>
              <a:rPr lang="fr-FR" b="0" i="0" dirty="0">
                <a:solidFill>
                  <a:srgbClr val="111111"/>
                </a:solidFill>
                <a:effectLst/>
                <a:latin typeface="-apple-system"/>
              </a:rPr>
              <a:t> est donc une forme plus avancée et plus complexe de machine </a:t>
            </a:r>
            <a:r>
              <a:rPr lang="fr-FR" b="0" i="0" dirty="0" err="1">
                <a:solidFill>
                  <a:srgbClr val="111111"/>
                </a:solidFill>
                <a:effectLst/>
                <a:latin typeface="-apple-system"/>
              </a:rPr>
              <a:t>learning</a:t>
            </a:r>
            <a:r>
              <a:rPr lang="fr-FR" b="0" i="0" dirty="0">
                <a:solidFill>
                  <a:srgbClr val="111111"/>
                </a:solidFill>
                <a:effectLst/>
                <a:latin typeface="-apple-system"/>
              </a:rPr>
              <a:t>, qui nécessite plus de puissance de calcul et de données, mais qui offre aussi plus de précision et de confiance dans les décisions. Le </a:t>
            </a:r>
            <a:r>
              <a:rPr lang="fr-FR" b="0" i="0" dirty="0" err="1">
                <a:solidFill>
                  <a:srgbClr val="111111"/>
                </a:solidFill>
                <a:effectLst/>
                <a:latin typeface="-apple-system"/>
              </a:rPr>
              <a:t>deep</a:t>
            </a:r>
            <a:r>
              <a:rPr lang="fr-FR" b="0" i="0" dirty="0">
                <a:solidFill>
                  <a:srgbClr val="111111"/>
                </a:solidFill>
                <a:effectLst/>
                <a:latin typeface="-apple-system"/>
              </a:rPr>
              <a:t> </a:t>
            </a:r>
            <a:r>
              <a:rPr lang="fr-FR" b="0" i="0" dirty="0" err="1">
                <a:solidFill>
                  <a:srgbClr val="111111"/>
                </a:solidFill>
                <a:effectLst/>
                <a:latin typeface="-apple-system"/>
              </a:rPr>
              <a:t>learning</a:t>
            </a:r>
            <a:r>
              <a:rPr lang="fr-FR" b="0" i="0" dirty="0">
                <a:solidFill>
                  <a:srgbClr val="111111"/>
                </a:solidFill>
                <a:effectLst/>
                <a:latin typeface="-apple-system"/>
              </a:rPr>
              <a:t> est utilisé pour des applications plus difficiles, comme la reconnaissance faciale, la traduction automatique ou la conduite autonome.</a:t>
            </a:r>
          </a:p>
          <a:p>
            <a:pPr algn="l"/>
            <a:endParaRPr lang="fr-FR" b="0" i="0" dirty="0">
              <a:solidFill>
                <a:srgbClr val="111111"/>
              </a:solidFill>
              <a:effectLst/>
              <a:latin typeface="-apple-system"/>
            </a:endParaRPr>
          </a:p>
          <a:p>
            <a:pPr algn="l"/>
            <a:endParaRPr lang="fr-FR" b="0" i="0" dirty="0">
              <a:solidFill>
                <a:srgbClr val="111111"/>
              </a:solidFill>
              <a:effectLst/>
              <a:latin typeface="-apple-system"/>
            </a:endParaRPr>
          </a:p>
          <a:p>
            <a:pPr algn="l"/>
            <a:r>
              <a:rPr lang="fr-FR" b="0" i="0" dirty="0">
                <a:effectLst/>
                <a:latin typeface="-apple-system"/>
                <a:hlinkClick r:id="rId3"/>
              </a:rPr>
              <a:t>Un CNN est un type de réseau neuronal artificiel utilisé dans la reconnaissance et le traitement d’images et spécifiquement conçu pour traiter les données de pixels</a:t>
            </a:r>
            <a:endParaRPr lang="fr-FR" b="0" i="0" dirty="0">
              <a:solidFill>
                <a:srgbClr val="111111"/>
              </a:solidFill>
              <a:effectLst/>
              <a:latin typeface="-apple-system"/>
            </a:endParaRPr>
          </a:p>
          <a:p>
            <a:pPr algn="l"/>
            <a:r>
              <a:rPr lang="fr-FR" b="0" i="0" dirty="0">
                <a:solidFill>
                  <a:srgbClr val="111111"/>
                </a:solidFill>
                <a:effectLst/>
                <a:latin typeface="-apple-system"/>
              </a:rPr>
              <a:t>Un CNN est composé de plusieurs couches qui traitent les données de manière progressive et hiérarchique</a:t>
            </a:r>
          </a:p>
          <a:p>
            <a:pPr algn="l">
              <a:buFont typeface="Arial" panose="020B0604020202020204" pitchFamily="34" charset="0"/>
              <a:buChar char="•"/>
            </a:pPr>
            <a:r>
              <a:rPr lang="fr-FR" b="0" i="0" dirty="0">
                <a:solidFill>
                  <a:srgbClr val="111111"/>
                </a:solidFill>
                <a:effectLst/>
                <a:latin typeface="-apple-system"/>
              </a:rPr>
              <a:t>La couche d’entrée reçoit les données sous forme de matrice de pixels ou de valeurs numériques. </a:t>
            </a:r>
          </a:p>
          <a:p>
            <a:pPr algn="l">
              <a:buFont typeface="Arial" panose="020B0604020202020204" pitchFamily="34" charset="0"/>
              <a:buChar char="•"/>
            </a:pPr>
            <a:r>
              <a:rPr lang="fr-FR" b="0" i="0" dirty="0">
                <a:solidFill>
                  <a:srgbClr val="111111"/>
                </a:solidFill>
                <a:effectLst/>
                <a:latin typeface="-apple-system"/>
              </a:rPr>
              <a:t>La couche de convolution applique des filtres aux données d’entrée, qui sont des petites matrices de poids. </a:t>
            </a:r>
          </a:p>
          <a:p>
            <a:pPr algn="l">
              <a:buFont typeface="Arial" panose="020B0604020202020204" pitchFamily="34" charset="0"/>
              <a:buChar char="•"/>
            </a:pPr>
            <a:r>
              <a:rPr lang="fr-FR" b="0" i="0" dirty="0">
                <a:solidFill>
                  <a:srgbClr val="111111"/>
                </a:solidFill>
                <a:effectLst/>
                <a:latin typeface="-apple-system"/>
              </a:rPr>
              <a:t>La couche d’activation applique une fonction non linéaire aux cartes de caractéristiques, qui introduit de la non-linéarité dans le réseau. </a:t>
            </a:r>
          </a:p>
          <a:p>
            <a:pPr algn="l">
              <a:buFont typeface="Arial" panose="020B0604020202020204" pitchFamily="34" charset="0"/>
              <a:buChar char="•"/>
            </a:pPr>
            <a:r>
              <a:rPr lang="fr-FR" b="0" i="0" dirty="0">
                <a:solidFill>
                  <a:srgbClr val="111111"/>
                </a:solidFill>
                <a:effectLst/>
                <a:latin typeface="-apple-system"/>
              </a:rPr>
              <a:t>La couche de </a:t>
            </a:r>
            <a:r>
              <a:rPr lang="fr-FR" b="0" i="0" dirty="0" err="1">
                <a:solidFill>
                  <a:srgbClr val="111111"/>
                </a:solidFill>
                <a:effectLst/>
                <a:latin typeface="-apple-system"/>
              </a:rPr>
              <a:t>pooling</a:t>
            </a:r>
            <a:r>
              <a:rPr lang="fr-FR" b="0" i="0" dirty="0">
                <a:solidFill>
                  <a:srgbClr val="111111"/>
                </a:solidFill>
                <a:effectLst/>
                <a:latin typeface="-apple-system"/>
              </a:rPr>
              <a:t> réduit la taille des cartes de caractéristiques, en effectuant un sous-échantillonnage non linéaire. </a:t>
            </a:r>
          </a:p>
          <a:p>
            <a:pPr algn="l">
              <a:buFont typeface="Arial" panose="020B0604020202020204" pitchFamily="34" charset="0"/>
              <a:buChar char="•"/>
            </a:pPr>
            <a:r>
              <a:rPr lang="fr-FR" b="0" i="0" dirty="0">
                <a:solidFill>
                  <a:srgbClr val="111111"/>
                </a:solidFill>
                <a:effectLst/>
                <a:latin typeface="-apple-system"/>
              </a:rPr>
              <a:t>La couche entièrement connectée reçoit les cartes de caractéristiques aplaties en un vecteur, et les connecte à un vecteur de sortie, </a:t>
            </a:r>
          </a:p>
          <a:p>
            <a:pPr algn="l">
              <a:buFont typeface="Arial" panose="020B0604020202020204" pitchFamily="34" charset="0"/>
              <a:buNone/>
            </a:pPr>
            <a:r>
              <a:rPr lang="fr-FR" b="0" i="0" dirty="0">
                <a:solidFill>
                  <a:srgbClr val="111111"/>
                </a:solidFill>
                <a:effectLst/>
                <a:latin typeface="-apple-system"/>
              </a:rPr>
              <a:t>Ces couches sont répétées plusieurs fois, formant ainsi un empilement de couches. Chaque couche apprend à identifier des caractéristiques de plus en plus complexes et abstraites.</a:t>
            </a:r>
          </a:p>
          <a:p>
            <a:pPr algn="l">
              <a:buFont typeface="Arial" panose="020B0604020202020204" pitchFamily="34" charset="0"/>
              <a:buNone/>
            </a:pPr>
            <a:r>
              <a:rPr lang="fr-FR" b="0" i="0" dirty="0">
                <a:solidFill>
                  <a:srgbClr val="111111"/>
                </a:solidFill>
                <a:effectLst/>
                <a:latin typeface="-apple-system"/>
              </a:rPr>
              <a:t>À la fin, le CNN produit une sortie qui correspond à la tâche à accomplir, comme la reconnaissance d’objets, la traduction automatique ou la conduite autonome.</a:t>
            </a:r>
          </a:p>
          <a:p>
            <a:pPr algn="l">
              <a:buFont typeface="Arial" panose="020B0604020202020204" pitchFamily="34" charset="0"/>
              <a:buNone/>
            </a:pPr>
            <a:endParaRPr lang="fr-FR" b="0" i="0" dirty="0">
              <a:solidFill>
                <a:srgbClr val="111111"/>
              </a:solidFill>
              <a:effectLst/>
              <a:latin typeface="-apple-system"/>
            </a:endParaRPr>
          </a:p>
          <a:p>
            <a:pPr algn="l">
              <a:buFont typeface="Arial" panose="020B0604020202020204" pitchFamily="34" charset="0"/>
              <a:buNone/>
            </a:pPr>
            <a:endParaRPr lang="fr-FR" b="0" i="0" dirty="0">
              <a:solidFill>
                <a:srgbClr val="111111"/>
              </a:solidFill>
              <a:effectLst/>
              <a:latin typeface="-apple-system"/>
            </a:endParaRPr>
          </a:p>
          <a:p>
            <a:pPr algn="l">
              <a:buFont typeface="Arial" panose="020B0604020202020204" pitchFamily="34" charset="0"/>
              <a:buNone/>
            </a:pPr>
            <a:endParaRPr lang="fr-FR" b="0" i="0" dirty="0">
              <a:solidFill>
                <a:srgbClr val="111111"/>
              </a:solidFill>
              <a:effectLst/>
              <a:latin typeface="-apple-system"/>
            </a:endParaRPr>
          </a:p>
          <a:p>
            <a:pPr algn="l"/>
            <a:endParaRPr lang="en-US" dirty="0"/>
          </a:p>
        </p:txBody>
      </p:sp>
      <p:sp>
        <p:nvSpPr>
          <p:cNvPr id="4" name="Slide Number Placeholder 3"/>
          <p:cNvSpPr>
            <a:spLocks noGrp="1"/>
          </p:cNvSpPr>
          <p:nvPr>
            <p:ph type="sldNum" sz="quarter" idx="5"/>
          </p:nvPr>
        </p:nvSpPr>
        <p:spPr/>
        <p:txBody>
          <a:bodyPr/>
          <a:lstStyle/>
          <a:p>
            <a:fld id="{69CDD726-8782-B74A-A6F8-03ACFEDD81AF}" type="slidenum">
              <a:rPr lang="fr-FR" smtClean="0"/>
              <a:t>51</a:t>
            </a:fld>
            <a:endParaRPr lang="fr-FR"/>
          </a:p>
        </p:txBody>
      </p:sp>
    </p:spTree>
    <p:extLst>
      <p:ext uri="{BB962C8B-B14F-4D97-AF65-F5344CB8AC3E}">
        <p14:creationId xmlns:p14="http://schemas.microsoft.com/office/powerpoint/2010/main" val="2560235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Méthodologie:</a:t>
            </a:r>
            <a:endParaRPr lang="fr-FR" dirty="0"/>
          </a:p>
          <a:p>
            <a:pPr>
              <a:buFont typeface="Arial" panose="020B0604020202020204" pitchFamily="34" charset="0"/>
              <a:buChar char="•"/>
            </a:pPr>
            <a:r>
              <a:rPr lang="fr-FR" dirty="0"/>
              <a:t>Pourriez-vous expliquer plus en détail comment l'algorithme de ligne de partage des eaux a été adapté pour segmenter les nanoparticules qui se chevauchent ?</a:t>
            </a:r>
          </a:p>
          <a:p>
            <a:pPr>
              <a:buFont typeface="Arial" panose="020B0604020202020204" pitchFamily="34" charset="0"/>
              <a:buChar char="•"/>
            </a:pPr>
            <a:r>
              <a:rPr lang="fr-FR" dirty="0"/>
              <a:t>Quels étaient les critères de sélection pour les images dessinées à la main ajoutées à l'ensemble de données d'entraînement du modèle CNN ?</a:t>
            </a:r>
          </a:p>
          <a:p>
            <a:pPr>
              <a:buFont typeface="Arial" panose="020B0604020202020204" pitchFamily="34" charset="0"/>
              <a:buChar char="•"/>
            </a:pPr>
            <a:r>
              <a:rPr lang="fr-FR" dirty="0"/>
              <a:t>Comment avez-vous déterminé les paramètres optimaux pour les opérations morphologiques (érosion et ouverture) afin d'éviter de trop éroder les petites nanoparticules ?</a:t>
            </a:r>
          </a:p>
          <a:p>
            <a:pPr>
              <a:buFont typeface="Arial" panose="020B0604020202020204" pitchFamily="34" charset="0"/>
              <a:buChar char="•"/>
            </a:pPr>
            <a:r>
              <a:rPr lang="fr-FR" dirty="0"/>
              <a:t>Pourriez-vous expliquer le choix de l'algorithme de segmentation </a:t>
            </a:r>
            <a:r>
              <a:rPr lang="fr-FR" dirty="0" err="1"/>
              <a:t>Watershed</a:t>
            </a:r>
            <a:r>
              <a:rPr lang="fr-FR" dirty="0"/>
              <a:t> par rapport à d'autres techniques de segmentation ?</a:t>
            </a:r>
          </a:p>
          <a:p>
            <a:pPr>
              <a:buFont typeface="Arial" panose="020B0604020202020204" pitchFamily="34" charset="0"/>
              <a:buChar char="•"/>
            </a:pPr>
            <a:r>
              <a:rPr lang="fr-FR" dirty="0"/>
              <a:t>Quels ont été les principaux facteurs qui ont influencé votre décision d'utiliser le cloud </a:t>
            </a:r>
            <a:r>
              <a:rPr lang="fr-FR" dirty="0" err="1"/>
              <a:t>computing</a:t>
            </a:r>
            <a:r>
              <a:rPr lang="fr-FR" dirty="0"/>
              <a:t> pour l'entraînement du modèle ?</a:t>
            </a:r>
          </a:p>
          <a:p>
            <a:pPr>
              <a:buFont typeface="Arial" panose="020B0604020202020204" pitchFamily="34" charset="0"/>
              <a:buChar char="•"/>
            </a:pPr>
            <a:r>
              <a:rPr lang="fr-FR" dirty="0"/>
              <a:t>Comment avez-vous géré le problème de la coalescence des nanoparticules dans votre algorithme de segmentation ?</a:t>
            </a:r>
          </a:p>
          <a:p>
            <a:pPr>
              <a:buFont typeface="Arial" panose="020B0604020202020204" pitchFamily="34" charset="0"/>
              <a:buChar char="•"/>
            </a:pPr>
            <a:r>
              <a:rPr lang="fr-FR" dirty="0"/>
              <a:t>Quelles sont les principales étapes de prétraitement des images TEM avant leur analyse par l'algorithme ?</a:t>
            </a:r>
          </a:p>
          <a:p>
            <a:pPr>
              <a:buFont typeface="Arial" panose="020B0604020202020204" pitchFamily="34" charset="0"/>
              <a:buChar char="•"/>
            </a:pPr>
            <a:r>
              <a:rPr lang="fr-FR" dirty="0"/>
              <a:t>Pourriez-vous détailler les différentes architectures de réseaux de neurones que vous avez explorées pour la classification des formes ?</a:t>
            </a:r>
          </a:p>
          <a:p>
            <a:pPr>
              <a:buFont typeface="Arial" panose="020B0604020202020204" pitchFamily="34" charset="0"/>
              <a:buChar char="•"/>
            </a:pPr>
            <a:r>
              <a:rPr lang="fr-FR" dirty="0"/>
              <a:t>Comment avez-vous évalué la précision et la fiabilité de votre méthode de détection de la barre d'échelle ?</a:t>
            </a:r>
          </a:p>
          <a:p>
            <a:pPr>
              <a:buFont typeface="Arial" panose="020B0604020202020204" pitchFamily="34" charset="0"/>
              <a:buChar char="•"/>
            </a:pPr>
            <a:r>
              <a:rPr lang="fr-FR" dirty="0"/>
              <a:t>Quelles sont les limites de votre algorithme actuel en termes de détection et de classification des nanoparticules, et comment envisagez-vous de les améliorer ?</a:t>
            </a:r>
          </a:p>
          <a:p>
            <a:r>
              <a:rPr lang="fr-FR" b="1" dirty="0"/>
              <a:t>Résultats:</a:t>
            </a:r>
            <a:endParaRPr lang="fr-FR" dirty="0"/>
          </a:p>
          <a:p>
            <a:pPr>
              <a:buFont typeface="Arial" panose="020B0604020202020204" pitchFamily="34" charset="0"/>
              <a:buChar char="•"/>
            </a:pPr>
            <a:r>
              <a:rPr lang="fr-FR" dirty="0"/>
              <a:t>Pouvez-vous nous donner plus de détails sur les résultats quantitatifs, tels que la précision, le rappel et le score F1 pour chaque classe de nanoparticules ?</a:t>
            </a:r>
          </a:p>
          <a:p>
            <a:pPr>
              <a:buFont typeface="Arial" panose="020B0604020202020204" pitchFamily="34" charset="0"/>
              <a:buChar char="•"/>
            </a:pPr>
            <a:r>
              <a:rPr lang="fr-FR" dirty="0"/>
              <a:t>Comment la performance de votre algorithme se compare-t-elle à l'analyse manuelle en termes de temps et de précision ?</a:t>
            </a:r>
          </a:p>
          <a:p>
            <a:pPr>
              <a:buFont typeface="Arial" panose="020B0604020202020204" pitchFamily="34" charset="0"/>
              <a:buChar char="•"/>
            </a:pPr>
            <a:r>
              <a:rPr lang="fr-FR" dirty="0"/>
              <a:t>Pourriez-vous nous montrer des exemples de nanoparticules mal classées et discuter des raisons possibles de ces erreurs ?</a:t>
            </a:r>
          </a:p>
          <a:p>
            <a:pPr>
              <a:buFont typeface="Arial" panose="020B0604020202020204" pitchFamily="34" charset="0"/>
              <a:buChar char="•"/>
            </a:pPr>
            <a:r>
              <a:rPr lang="fr-FR" dirty="0"/>
              <a:t>Quelles sont les limites de votre modèle actuel pour distinguer les formes hexagonales et rhombiques, et comment prévoyez-vous de résoudre ce problème à l'avenir ?</a:t>
            </a:r>
          </a:p>
          <a:p>
            <a:pPr>
              <a:buFont typeface="Arial" panose="020B0604020202020204" pitchFamily="34" charset="0"/>
              <a:buChar char="•"/>
            </a:pPr>
            <a:r>
              <a:rPr lang="fr-FR" dirty="0"/>
              <a:t>Comment envisagez-vous l'intégration de votre approche automatisée dans le flux de travail des chercheurs dans le domaine des nanotechnologies ?</a:t>
            </a:r>
          </a:p>
          <a:p>
            <a:pPr>
              <a:buFont typeface="Arial" panose="020B0604020202020204" pitchFamily="34" charset="0"/>
              <a:buChar char="•"/>
            </a:pPr>
            <a:r>
              <a:rPr lang="fr-FR" dirty="0"/>
              <a:t>Quels sont les avantages de l'utilisation de l'IA explicable (</a:t>
            </a:r>
            <a:r>
              <a:rPr lang="fr-FR" dirty="0" err="1"/>
              <a:t>Xplique</a:t>
            </a:r>
            <a:r>
              <a:rPr lang="fr-FR" dirty="0"/>
              <a:t>) dans votre projet, et comment cela peut-il aider les chercheurs à mieux comprendre les résultats ?</a:t>
            </a:r>
          </a:p>
          <a:p>
            <a:pPr>
              <a:buFont typeface="Arial" panose="020B0604020202020204" pitchFamily="34" charset="0"/>
              <a:buChar char="•"/>
            </a:pPr>
            <a:r>
              <a:rPr lang="fr-FR" dirty="0"/>
              <a:t>Avez-vous rencontré des difficultés particulières lors de l'entraînement de votre modèle CNN, et comment les avez-vous surmontées ?</a:t>
            </a:r>
          </a:p>
          <a:p>
            <a:pPr>
              <a:buFont typeface="Arial" panose="020B0604020202020204" pitchFamily="34" charset="0"/>
              <a:buChar char="•"/>
            </a:pPr>
            <a:r>
              <a:rPr lang="fr-FR" dirty="0"/>
              <a:t>Quels sont les principaux facteurs qui influencent la précision de la classification des formes de nanoparticules dans votre modèle ?</a:t>
            </a:r>
          </a:p>
          <a:p>
            <a:pPr>
              <a:buFont typeface="Arial" panose="020B0604020202020204" pitchFamily="34" charset="0"/>
              <a:buChar char="•"/>
            </a:pPr>
            <a:r>
              <a:rPr lang="fr-FR" dirty="0"/>
              <a:t>Comment votre système se comporte-t-il face à des images TEM de faible qualité ou présentant un bruit important ?</a:t>
            </a:r>
          </a:p>
          <a:p>
            <a:pPr>
              <a:buFont typeface="Arial" panose="020B0604020202020204" pitchFamily="34" charset="0"/>
              <a:buChar char="•"/>
            </a:pPr>
            <a:r>
              <a:rPr lang="fr-FR" dirty="0"/>
              <a:t>Quelles sont les implications pratiques de vos résultats pour la recherche en nanotechnologie et le développement de nouveaux matériaux ?</a:t>
            </a:r>
          </a:p>
          <a:p>
            <a:r>
              <a:rPr lang="fr-FR" b="1" dirty="0"/>
              <a:t>Général:</a:t>
            </a:r>
            <a:endParaRPr lang="fr-FR" dirty="0"/>
          </a:p>
          <a:p>
            <a:pPr>
              <a:buFont typeface="Arial" panose="020B0604020202020204" pitchFamily="34" charset="0"/>
              <a:buChar char="•"/>
            </a:pPr>
            <a:r>
              <a:rPr lang="fr-FR" dirty="0"/>
              <a:t>Quelles sont les applications potentielles de votre système automatisé d'analyse des nanoparticules dans d'autres domaines que la science des matériaux ?</a:t>
            </a:r>
          </a:p>
          <a:p>
            <a:pPr>
              <a:buFont typeface="Arial" panose="020B0604020202020204" pitchFamily="34" charset="0"/>
              <a:buChar char="•"/>
            </a:pPr>
            <a:r>
              <a:rPr lang="fr-FR" dirty="0"/>
              <a:t>Comment pensez-vous que ce projet contribue au domaine plus large de la vision par ordinateur et de l'apprentissage automatique ?</a:t>
            </a:r>
          </a:p>
          <a:p>
            <a:pPr>
              <a:buFont typeface="Arial" panose="020B0604020202020204" pitchFamily="34" charset="0"/>
              <a:buChar char="•"/>
            </a:pPr>
            <a:r>
              <a:rPr lang="fr-FR" dirty="0"/>
              <a:t>Quelles sont les considérations éthiques liées à l'utilisation de l'IA dans la recherche scientifique, en particulier dans le contexte de l'analyse des nanoparticules ?</a:t>
            </a:r>
          </a:p>
          <a:p>
            <a:pPr>
              <a:buFont typeface="Arial" panose="020B0604020202020204" pitchFamily="34" charset="0"/>
              <a:buChar char="•"/>
            </a:pPr>
            <a:r>
              <a:rPr lang="fr-FR" dirty="0"/>
              <a:t>Pourriez-vous discuter de l'impact potentiel de votre travail sur le développement de nouveaux nanomatériaux et leurs applications ?</a:t>
            </a:r>
          </a:p>
          <a:p>
            <a:pPr>
              <a:buFont typeface="Arial" panose="020B0604020202020204" pitchFamily="34" charset="0"/>
              <a:buChar char="•"/>
            </a:pPr>
            <a:r>
              <a:rPr lang="fr-FR" dirty="0"/>
              <a:t>Comment comptez-vous rendre votre outil logiciel accessible et convivial pour les chercheurs qui n'ont peut-être pas d'expertise en codage ?</a:t>
            </a:r>
          </a:p>
          <a:p>
            <a:pPr>
              <a:buFont typeface="Arial" panose="020B0604020202020204" pitchFamily="34" charset="0"/>
              <a:buChar char="•"/>
            </a:pPr>
            <a:r>
              <a:rPr lang="fr-FR" dirty="0"/>
              <a:t>Quels sont les défis futurs pour l'automatisation de l'analyse des nanoparticules, et quelles sont les prochaines étapes de votre recherche ?</a:t>
            </a:r>
          </a:p>
          <a:p>
            <a:pPr>
              <a:buFont typeface="Arial" panose="020B0604020202020204" pitchFamily="34" charset="0"/>
              <a:buChar char="•"/>
            </a:pPr>
            <a:r>
              <a:rPr lang="fr-FR" dirty="0"/>
              <a:t>Comment votre projet pourrait-il être étendu pour inclure d'autres types de microscopie ou d'autres types de particules ?</a:t>
            </a:r>
          </a:p>
          <a:p>
            <a:pPr>
              <a:buFont typeface="Arial" panose="020B0604020202020204" pitchFamily="34" charset="0"/>
              <a:buChar char="•"/>
            </a:pPr>
            <a:r>
              <a:rPr lang="fr-FR" dirty="0"/>
              <a:t>Quelles sont les implications économiques potentielles de votre système automatisé pour l'industrie des nanotechnologies ?</a:t>
            </a:r>
          </a:p>
          <a:p>
            <a:pPr>
              <a:buFont typeface="Arial" panose="020B0604020202020204" pitchFamily="34" charset="0"/>
              <a:buChar char="•"/>
            </a:pPr>
            <a:r>
              <a:rPr lang="fr-FR" dirty="0"/>
              <a:t>Pensez-vous que votre approche pourrait être utilisée pour analyser des images provenant d'autres types de microscopes, comme la microscopie à force atomique (AFM) ?</a:t>
            </a:r>
          </a:p>
          <a:p>
            <a:endParaRPr lang="en-US" dirty="0"/>
          </a:p>
        </p:txBody>
      </p:sp>
      <p:sp>
        <p:nvSpPr>
          <p:cNvPr id="4" name="Slide Number Placeholder 3"/>
          <p:cNvSpPr>
            <a:spLocks noGrp="1"/>
          </p:cNvSpPr>
          <p:nvPr>
            <p:ph type="sldNum" sz="quarter" idx="5"/>
          </p:nvPr>
        </p:nvSpPr>
        <p:spPr/>
        <p:txBody>
          <a:bodyPr/>
          <a:lstStyle/>
          <a:p>
            <a:fld id="{69CDD726-8782-B74A-A6F8-03ACFEDD81AF}" type="slidenum">
              <a:rPr lang="fr-FR" smtClean="0"/>
              <a:t>52</a:t>
            </a:fld>
            <a:endParaRPr lang="fr-FR"/>
          </a:p>
        </p:txBody>
      </p:sp>
    </p:spTree>
    <p:extLst>
      <p:ext uri="{BB962C8B-B14F-4D97-AF65-F5344CB8AC3E}">
        <p14:creationId xmlns:p14="http://schemas.microsoft.com/office/powerpoint/2010/main" val="639565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Voici la table des matières de la présentation d'aujourd'hui, en général elle comprend 3 parties : </a:t>
            </a:r>
          </a:p>
          <a:p>
            <a:r>
              <a:rPr lang="fr-FR" dirty="0"/>
              <a:t>contexte général, résultats obtenus et conclusion</a:t>
            </a:r>
            <a:endParaRPr lang="en-US" dirty="0"/>
          </a:p>
        </p:txBody>
      </p:sp>
      <p:sp>
        <p:nvSpPr>
          <p:cNvPr id="4" name="Slide Number Placeholder 3"/>
          <p:cNvSpPr>
            <a:spLocks noGrp="1"/>
          </p:cNvSpPr>
          <p:nvPr>
            <p:ph type="sldNum" sz="quarter" idx="5"/>
          </p:nvPr>
        </p:nvSpPr>
        <p:spPr/>
        <p:txBody>
          <a:bodyPr/>
          <a:lstStyle/>
          <a:p>
            <a:fld id="{69CDD726-8782-B74A-A6F8-03ACFEDD81AF}" type="slidenum">
              <a:rPr lang="fr-FR" smtClean="0"/>
              <a:t>2</a:t>
            </a:fld>
            <a:endParaRPr lang="fr-FR"/>
          </a:p>
        </p:txBody>
      </p:sp>
    </p:spTree>
    <p:extLst>
      <p:ext uri="{BB962C8B-B14F-4D97-AF65-F5344CB8AC3E}">
        <p14:creationId xmlns:p14="http://schemas.microsoft.com/office/powerpoint/2010/main" val="1802686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Les nanoparticules métalliques, minuscules particules aux applications variées, sont caractérisées par leur morphologie. </a:t>
            </a:r>
          </a:p>
          <a:p>
            <a:endParaRPr lang="fr-FR" dirty="0"/>
          </a:p>
          <a:p>
            <a:r>
              <a:rPr lang="fr-FR" dirty="0"/>
              <a:t>La microscopie électronique en transmission (MET) est essentielle pour les observer, mais l'analyse manuelle des images est longue et complexe. </a:t>
            </a:r>
          </a:p>
          <a:p>
            <a:endParaRPr lang="fr-FR" dirty="0"/>
          </a:p>
          <a:p>
            <a:r>
              <a:rPr lang="fr-FR" dirty="0"/>
              <a:t>La vision par ordinateur (CV) et l'apprentissage automatique (ML) automatisent cette analyse, accélérant ainsi la sélection et l'étude des particules.</a:t>
            </a:r>
            <a:endParaRPr lang="en-US" dirty="0"/>
          </a:p>
        </p:txBody>
      </p:sp>
      <p:sp>
        <p:nvSpPr>
          <p:cNvPr id="4" name="Slide Number Placeholder 3"/>
          <p:cNvSpPr>
            <a:spLocks noGrp="1"/>
          </p:cNvSpPr>
          <p:nvPr>
            <p:ph type="sldNum" sz="quarter" idx="5"/>
          </p:nvPr>
        </p:nvSpPr>
        <p:spPr/>
        <p:txBody>
          <a:bodyPr/>
          <a:lstStyle/>
          <a:p>
            <a:fld id="{69CDD726-8782-B74A-A6F8-03ACFEDD81AF}" type="slidenum">
              <a:rPr lang="fr-FR" smtClean="0"/>
              <a:t>3</a:t>
            </a:fld>
            <a:endParaRPr lang="fr-FR"/>
          </a:p>
        </p:txBody>
      </p:sp>
    </p:spTree>
    <p:extLst>
      <p:ext uri="{BB962C8B-B14F-4D97-AF65-F5344CB8AC3E}">
        <p14:creationId xmlns:p14="http://schemas.microsoft.com/office/powerpoint/2010/main" val="3581115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fr-FR" dirty="0"/>
              <a:t>Notre projet vise à développer un système automatisé pour l'identification et la classification des nanoparticules à partir d'images TEM. </a:t>
            </a:r>
          </a:p>
          <a:p>
            <a:pPr>
              <a:buFont typeface="Arial" panose="020B0604020202020204" pitchFamily="34" charset="0"/>
              <a:buNone/>
            </a:pPr>
            <a:r>
              <a:rPr lang="fr-FR" dirty="0"/>
              <a:t>Nous nous concentrons sur deux aspects clés :</a:t>
            </a:r>
          </a:p>
          <a:p>
            <a:pPr>
              <a:buFont typeface="Arial" panose="020B0604020202020204" pitchFamily="34" charset="0"/>
              <a:buNone/>
            </a:pPr>
            <a:endParaRPr lang="fr-FR" dirty="0"/>
          </a:p>
          <a:p>
            <a:pPr>
              <a:buFont typeface="Arial" panose="020B0604020202020204" pitchFamily="34" charset="0"/>
              <a:buNone/>
            </a:pPr>
            <a:r>
              <a:rPr lang="fr-FR" dirty="0"/>
              <a:t>-Le comptage précis des nanoparticules et la détermination de leur taille.</a:t>
            </a:r>
          </a:p>
          <a:p>
            <a:pPr>
              <a:buFont typeface="Arial" panose="020B0604020202020204" pitchFamily="34" charset="0"/>
              <a:buChar char="•"/>
            </a:pPr>
            <a:endParaRPr lang="fr-FR" dirty="0"/>
          </a:p>
          <a:p>
            <a:pPr>
              <a:buFont typeface="Arial" panose="020B0604020202020204" pitchFamily="34" charset="0"/>
              <a:buChar char="•"/>
            </a:pPr>
            <a:r>
              <a:rPr lang="fr-FR" dirty="0"/>
              <a:t>La classification de la morphologie des nanoparticules en huit classes prédéfinies, englobant diverses formes simples et complexes.</a:t>
            </a:r>
          </a:p>
          <a:p>
            <a:endParaRPr lang="en-US" dirty="0"/>
          </a:p>
        </p:txBody>
      </p:sp>
      <p:sp>
        <p:nvSpPr>
          <p:cNvPr id="4" name="Slide Number Placeholder 3"/>
          <p:cNvSpPr>
            <a:spLocks noGrp="1"/>
          </p:cNvSpPr>
          <p:nvPr>
            <p:ph type="sldNum" sz="quarter" idx="5"/>
          </p:nvPr>
        </p:nvSpPr>
        <p:spPr/>
        <p:txBody>
          <a:bodyPr/>
          <a:lstStyle/>
          <a:p>
            <a:fld id="{69CDD726-8782-B74A-A6F8-03ACFEDD81AF}" type="slidenum">
              <a:rPr lang="fr-FR" smtClean="0"/>
              <a:t>4</a:t>
            </a:fld>
            <a:endParaRPr lang="fr-FR"/>
          </a:p>
        </p:txBody>
      </p:sp>
    </p:spTree>
    <p:extLst>
      <p:ext uri="{BB962C8B-B14F-4D97-AF65-F5344CB8AC3E}">
        <p14:creationId xmlns:p14="http://schemas.microsoft.com/office/powerpoint/2010/main" val="1416982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DD726-8782-B74A-A6F8-03ACFEDD81AF}" type="slidenum">
              <a:rPr lang="fr-FR" smtClean="0"/>
              <a:t>5</a:t>
            </a:fld>
            <a:endParaRPr lang="fr-FR"/>
          </a:p>
        </p:txBody>
      </p:sp>
    </p:spTree>
    <p:extLst>
      <p:ext uri="{BB962C8B-B14F-4D97-AF65-F5344CB8AC3E}">
        <p14:creationId xmlns:p14="http://schemas.microsoft.com/office/powerpoint/2010/main" val="1364833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Notre premier algorithme, basé sur la transformation de distance euclidienne et la </a:t>
            </a:r>
            <a:r>
              <a:rPr lang="en-US" sz="1800" dirty="0">
                <a:effectLst/>
                <a:latin typeface="Times New Roman" panose="02020603050405020304" pitchFamily="18" charset="0"/>
                <a:ea typeface="Times New Roman" panose="02020603050405020304" pitchFamily="18" charset="0"/>
              </a:rPr>
              <a:t>Watershed </a:t>
            </a:r>
            <a:r>
              <a:rPr lang="fr-FR" dirty="0"/>
              <a:t>segmentation( des bassins versants), trouve avec succès des nanoparticules rondes et carrées. </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Cette méthode est basée sur la distance entre pixels</a:t>
            </a:r>
            <a:endParaRPr lang="en-US" dirty="0"/>
          </a:p>
          <a:p>
            <a:endParaRPr lang="fr-FR" dirty="0"/>
          </a:p>
          <a:p>
            <a:endParaRPr lang="fr-FR" dirty="0"/>
          </a:p>
        </p:txBody>
      </p:sp>
      <p:sp>
        <p:nvSpPr>
          <p:cNvPr id="4" name="Slide Number Placeholder 3"/>
          <p:cNvSpPr>
            <a:spLocks noGrp="1"/>
          </p:cNvSpPr>
          <p:nvPr>
            <p:ph type="sldNum" sz="quarter" idx="5"/>
          </p:nvPr>
        </p:nvSpPr>
        <p:spPr/>
        <p:txBody>
          <a:bodyPr/>
          <a:lstStyle/>
          <a:p>
            <a:fld id="{69CDD726-8782-B74A-A6F8-03ACFEDD81AF}" type="slidenum">
              <a:rPr lang="fr-FR" smtClean="0"/>
              <a:t>6</a:t>
            </a:fld>
            <a:endParaRPr lang="fr-FR"/>
          </a:p>
        </p:txBody>
      </p:sp>
    </p:spTree>
    <p:extLst>
      <p:ext uri="{BB962C8B-B14F-4D97-AF65-F5344CB8AC3E}">
        <p14:creationId xmlns:p14="http://schemas.microsoft.com/office/powerpoint/2010/main" val="3126281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Les pics indiquent le centre de chaque nanoparticule, servant de points de départ pour un remplissage coloré de chaque vallée.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Les lignes tracées aux frontières de couleur séparent les nanoparticules.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Cela crée une carte des distances, un peu comme un paysage avec des vallées et des sommets.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69CDD726-8782-B74A-A6F8-03ACFEDD81AF}" type="slidenum">
              <a:rPr lang="fr-FR" smtClean="0"/>
              <a:t>7</a:t>
            </a:fld>
            <a:endParaRPr lang="fr-FR"/>
          </a:p>
        </p:txBody>
      </p:sp>
    </p:spTree>
    <p:extLst>
      <p:ext uri="{BB962C8B-B14F-4D97-AF65-F5344CB8AC3E}">
        <p14:creationId xmlns:p14="http://schemas.microsoft.com/office/powerpoint/2010/main" val="2811291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taille de chaque nanoparticule est déterminée en calculant sa surface en pixels, puis en la convertissant en nanomètres grâce à la barre d'échelle de l'image. </a:t>
            </a:r>
          </a:p>
          <a:p>
            <a:endParaRPr lang="fr-FR" dirty="0"/>
          </a:p>
          <a:p>
            <a:r>
              <a:rPr lang="fr-FR" dirty="0"/>
              <a:t>Un histogramme de distribution de taille, souvent gaussien, est ensuite construit pour les nanoparticules.</a:t>
            </a:r>
          </a:p>
        </p:txBody>
      </p:sp>
      <p:sp>
        <p:nvSpPr>
          <p:cNvPr id="4" name="Slide Number Placeholder 3"/>
          <p:cNvSpPr>
            <a:spLocks noGrp="1"/>
          </p:cNvSpPr>
          <p:nvPr>
            <p:ph type="sldNum" sz="quarter" idx="5"/>
          </p:nvPr>
        </p:nvSpPr>
        <p:spPr/>
        <p:txBody>
          <a:bodyPr/>
          <a:lstStyle/>
          <a:p>
            <a:fld id="{69CDD726-8782-B74A-A6F8-03ACFEDD81AF}" type="slidenum">
              <a:rPr lang="fr-FR" smtClean="0"/>
              <a:t>8</a:t>
            </a:fld>
            <a:endParaRPr lang="fr-FR"/>
          </a:p>
        </p:txBody>
      </p:sp>
    </p:spTree>
    <p:extLst>
      <p:ext uri="{BB962C8B-B14F-4D97-AF65-F5344CB8AC3E}">
        <p14:creationId xmlns:p14="http://schemas.microsoft.com/office/powerpoint/2010/main" val="3863670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Notre algorithme initial de segmentation des nanoparticules a réussi pour les polygones et les formes isotropes, mais a rencontré des difficultés avec les nanoparticules anisotropes, qui ont plusieurs extrema locaux dans la carte de distance euclidienne.</a:t>
            </a:r>
            <a:endParaRPr lang="en-US" dirty="0"/>
          </a:p>
        </p:txBody>
      </p:sp>
      <p:sp>
        <p:nvSpPr>
          <p:cNvPr id="4" name="Slide Number Placeholder 3"/>
          <p:cNvSpPr>
            <a:spLocks noGrp="1"/>
          </p:cNvSpPr>
          <p:nvPr>
            <p:ph type="sldNum" sz="quarter" idx="5"/>
          </p:nvPr>
        </p:nvSpPr>
        <p:spPr/>
        <p:txBody>
          <a:bodyPr/>
          <a:lstStyle/>
          <a:p>
            <a:fld id="{69CDD726-8782-B74A-A6F8-03ACFEDD81AF}" type="slidenum">
              <a:rPr lang="fr-FR" smtClean="0"/>
              <a:t>9</a:t>
            </a:fld>
            <a:endParaRPr lang="fr-FR"/>
          </a:p>
        </p:txBody>
      </p:sp>
    </p:spTree>
    <p:extLst>
      <p:ext uri="{BB962C8B-B14F-4D97-AF65-F5344CB8AC3E}">
        <p14:creationId xmlns:p14="http://schemas.microsoft.com/office/powerpoint/2010/main" val="8268619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300" name="Rectangle 299">
            <a:extLst>
              <a:ext uri="{FF2B5EF4-FFF2-40B4-BE49-F238E27FC236}">
                <a16:creationId xmlns:a16="http://schemas.microsoft.com/office/drawing/2014/main" id="{9D048B96-B8CD-9541-863A-0837AC275DA5}"/>
              </a:ext>
            </a:extLst>
          </p:cNvPr>
          <p:cNvSpPr/>
          <p:nvPr userDrawn="1"/>
        </p:nvSpPr>
        <p:spPr>
          <a:xfrm>
            <a:off x="9491242" y="-37847"/>
            <a:ext cx="2700758" cy="689584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1"/>
              </a:solidFill>
            </a:endParaRPr>
          </a:p>
        </p:txBody>
      </p:sp>
      <p:sp>
        <p:nvSpPr>
          <p:cNvPr id="299" name="Rectangle 298">
            <a:extLst>
              <a:ext uri="{FF2B5EF4-FFF2-40B4-BE49-F238E27FC236}">
                <a16:creationId xmlns:a16="http://schemas.microsoft.com/office/drawing/2014/main" id="{94D103D4-817A-E54C-89BE-9D638AFDA40C}"/>
              </a:ext>
            </a:extLst>
          </p:cNvPr>
          <p:cNvSpPr/>
          <p:nvPr userDrawn="1"/>
        </p:nvSpPr>
        <p:spPr>
          <a:xfrm>
            <a:off x="8721614" y="-37847"/>
            <a:ext cx="3470386" cy="38787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4" name="Rectangle 293">
            <a:extLst>
              <a:ext uri="{FF2B5EF4-FFF2-40B4-BE49-F238E27FC236}">
                <a16:creationId xmlns:a16="http://schemas.microsoft.com/office/drawing/2014/main" id="{DDCBB3ED-B113-6643-8B9E-D82A4592393E}"/>
              </a:ext>
            </a:extLst>
          </p:cNvPr>
          <p:cNvSpPr/>
          <p:nvPr userDrawn="1"/>
        </p:nvSpPr>
        <p:spPr>
          <a:xfrm>
            <a:off x="-1" y="-9939"/>
            <a:ext cx="8717243" cy="46148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4D77D60F-E1CA-2A4C-BFAD-A75F08E200E1}"/>
              </a:ext>
            </a:extLst>
          </p:cNvPr>
          <p:cNvSpPr>
            <a:spLocks noGrp="1"/>
          </p:cNvSpPr>
          <p:nvPr>
            <p:ph type="ctrTitle" hasCustomPrompt="1"/>
          </p:nvPr>
        </p:nvSpPr>
        <p:spPr>
          <a:xfrm>
            <a:off x="838200" y="1645702"/>
            <a:ext cx="9144000" cy="2387600"/>
          </a:xfrm>
        </p:spPr>
        <p:txBody>
          <a:bodyPr lIns="0" tIns="0" rIns="0" bIns="0" anchor="b">
            <a:normAutofit/>
          </a:bodyPr>
          <a:lstStyle>
            <a:lvl1pPr algn="l">
              <a:defRPr sz="4000" b="0">
                <a:solidFill>
                  <a:schemeClr val="bg1"/>
                </a:solidFill>
              </a:defRPr>
            </a:lvl1pPr>
          </a:lstStyle>
          <a:p>
            <a:r>
              <a:rPr lang="fr-FR"/>
              <a:t>Modifiez </a:t>
            </a:r>
            <a:br>
              <a:rPr lang="fr-FR"/>
            </a:br>
            <a:r>
              <a:rPr lang="fr-FR"/>
              <a:t>le style du titre</a:t>
            </a:r>
          </a:p>
        </p:txBody>
      </p:sp>
      <p:sp>
        <p:nvSpPr>
          <p:cNvPr id="3" name="Sous-titre 2">
            <a:extLst>
              <a:ext uri="{FF2B5EF4-FFF2-40B4-BE49-F238E27FC236}">
                <a16:creationId xmlns:a16="http://schemas.microsoft.com/office/drawing/2014/main" id="{72E63CE0-43F4-C54E-95D2-17A7F633C238}"/>
              </a:ext>
            </a:extLst>
          </p:cNvPr>
          <p:cNvSpPr>
            <a:spLocks noGrp="1"/>
          </p:cNvSpPr>
          <p:nvPr>
            <p:ph type="subTitle" idx="1"/>
          </p:nvPr>
        </p:nvSpPr>
        <p:spPr>
          <a:xfrm>
            <a:off x="832104" y="5278216"/>
            <a:ext cx="3877053" cy="832104"/>
          </a:xfrm>
        </p:spPr>
        <p:txBody>
          <a:bodyPr lIns="0" tIns="0" rIns="0" bIns="0">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D138B00-E126-3D43-9646-A2B68F9F4344}"/>
              </a:ext>
            </a:extLst>
          </p:cNvPr>
          <p:cNvSpPr>
            <a:spLocks noGrp="1"/>
          </p:cNvSpPr>
          <p:nvPr>
            <p:ph type="dt" sz="half" idx="10"/>
          </p:nvPr>
        </p:nvSpPr>
        <p:spPr/>
        <p:txBody>
          <a:bodyPr/>
          <a:lstStyle/>
          <a:p>
            <a:fld id="{72A1568A-D12D-BD49-ACDF-27454F9476FE}" type="datetime1">
              <a:rPr lang="fr-FR" smtClean="0"/>
              <a:t>28/05/2024</a:t>
            </a:fld>
            <a:endParaRPr lang="fr-FR"/>
          </a:p>
        </p:txBody>
      </p:sp>
      <p:sp>
        <p:nvSpPr>
          <p:cNvPr id="5" name="Espace réservé du pied de page 4">
            <a:extLst>
              <a:ext uri="{FF2B5EF4-FFF2-40B4-BE49-F238E27FC236}">
                <a16:creationId xmlns:a16="http://schemas.microsoft.com/office/drawing/2014/main" id="{BC8DE7D3-EEF9-3945-9A58-C4EDCD86E3B8}"/>
              </a:ext>
            </a:extLst>
          </p:cNvPr>
          <p:cNvSpPr>
            <a:spLocks noGrp="1"/>
          </p:cNvSpPr>
          <p:nvPr>
            <p:ph type="ftr" sz="quarter" idx="11"/>
          </p:nvPr>
        </p:nvSpPr>
        <p:spPr/>
        <p:txBody>
          <a:bodyPr/>
          <a:lstStyle/>
          <a:p>
            <a:r>
              <a:rPr lang="fr-FR"/>
              <a:t>INSA Toulouse</a:t>
            </a:r>
          </a:p>
        </p:txBody>
      </p:sp>
      <p:sp>
        <p:nvSpPr>
          <p:cNvPr id="6" name="Espace réservé du numéro de diapositive 5">
            <a:extLst>
              <a:ext uri="{FF2B5EF4-FFF2-40B4-BE49-F238E27FC236}">
                <a16:creationId xmlns:a16="http://schemas.microsoft.com/office/drawing/2014/main" id="{42C4D756-462E-CA42-BA95-35F364F13507}"/>
              </a:ext>
            </a:extLst>
          </p:cNvPr>
          <p:cNvSpPr>
            <a:spLocks noGrp="1"/>
          </p:cNvSpPr>
          <p:nvPr>
            <p:ph type="sldNum" sz="quarter" idx="12"/>
          </p:nvPr>
        </p:nvSpPr>
        <p:spPr/>
        <p:txBody>
          <a:bodyPr/>
          <a:lstStyle>
            <a:lvl1pPr>
              <a:defRPr>
                <a:solidFill>
                  <a:schemeClr val="tx1"/>
                </a:solidFill>
              </a:defRPr>
            </a:lvl1pPr>
          </a:lstStyle>
          <a:p>
            <a:fld id="{3F394568-A123-CF43-B37D-0430507FD9CE}" type="slidenum">
              <a:rPr lang="fr-FR" smtClean="0"/>
              <a:pPr/>
              <a:t>‹#›</a:t>
            </a:fld>
            <a:endParaRPr lang="fr-FR"/>
          </a:p>
        </p:txBody>
      </p:sp>
      <p:grpSp>
        <p:nvGrpSpPr>
          <p:cNvPr id="293" name="Groupe 292">
            <a:extLst>
              <a:ext uri="{FF2B5EF4-FFF2-40B4-BE49-F238E27FC236}">
                <a16:creationId xmlns:a16="http://schemas.microsoft.com/office/drawing/2014/main" id="{9A05EB68-FD85-2045-8042-1DF1BED1A475}"/>
              </a:ext>
            </a:extLst>
          </p:cNvPr>
          <p:cNvGrpSpPr/>
          <p:nvPr userDrawn="1"/>
        </p:nvGrpSpPr>
        <p:grpSpPr>
          <a:xfrm rot="5400000">
            <a:off x="5970074" y="-920195"/>
            <a:ext cx="3654249" cy="2545730"/>
            <a:chOff x="3416300" y="1562100"/>
            <a:chExt cx="5361017" cy="3734749"/>
          </a:xfrm>
        </p:grpSpPr>
        <p:sp>
          <p:nvSpPr>
            <p:cNvPr id="13" name="Forme libre 12">
              <a:extLst>
                <a:ext uri="{FF2B5EF4-FFF2-40B4-BE49-F238E27FC236}">
                  <a16:creationId xmlns:a16="http://schemas.microsoft.com/office/drawing/2014/main" id="{E83E81B3-1F19-8C43-BB27-3B90260B3C36}"/>
                </a:ext>
              </a:extLst>
            </p:cNvPr>
            <p:cNvSpPr/>
            <p:nvPr/>
          </p:nvSpPr>
          <p:spPr>
            <a:xfrm>
              <a:off x="3416300"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4" name="Forme libre 13">
              <a:extLst>
                <a:ext uri="{FF2B5EF4-FFF2-40B4-BE49-F238E27FC236}">
                  <a16:creationId xmlns:a16="http://schemas.microsoft.com/office/drawing/2014/main" id="{74B23390-0212-5049-B39F-7C5DA61CB73D}"/>
                </a:ext>
              </a:extLst>
            </p:cNvPr>
            <p:cNvSpPr/>
            <p:nvPr/>
          </p:nvSpPr>
          <p:spPr>
            <a:xfrm>
              <a:off x="3465895"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81A5C394-A5A7-5248-BFA2-A1A48DF70853}"/>
                </a:ext>
              </a:extLst>
            </p:cNvPr>
            <p:cNvSpPr/>
            <p:nvPr/>
          </p:nvSpPr>
          <p:spPr>
            <a:xfrm>
              <a:off x="3416300"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6" name="Forme libre 15">
              <a:extLst>
                <a:ext uri="{FF2B5EF4-FFF2-40B4-BE49-F238E27FC236}">
                  <a16:creationId xmlns:a16="http://schemas.microsoft.com/office/drawing/2014/main" id="{F9CF1046-8A37-B64F-B4E4-6A2FFA203748}"/>
                </a:ext>
              </a:extLst>
            </p:cNvPr>
            <p:cNvSpPr/>
            <p:nvPr/>
          </p:nvSpPr>
          <p:spPr>
            <a:xfrm>
              <a:off x="3465895"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7" name="Forme libre 16">
              <a:extLst>
                <a:ext uri="{FF2B5EF4-FFF2-40B4-BE49-F238E27FC236}">
                  <a16:creationId xmlns:a16="http://schemas.microsoft.com/office/drawing/2014/main" id="{667E1140-85E5-0641-9D56-CDD34049376F}"/>
                </a:ext>
              </a:extLst>
            </p:cNvPr>
            <p:cNvSpPr/>
            <p:nvPr/>
          </p:nvSpPr>
          <p:spPr>
            <a:xfrm>
              <a:off x="3416300"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8" name="Forme libre 17">
              <a:extLst>
                <a:ext uri="{FF2B5EF4-FFF2-40B4-BE49-F238E27FC236}">
                  <a16:creationId xmlns:a16="http://schemas.microsoft.com/office/drawing/2014/main" id="{CDDC7A7B-4A6D-7844-94BC-AC8055131AC4}"/>
                </a:ext>
              </a:extLst>
            </p:cNvPr>
            <p:cNvSpPr/>
            <p:nvPr/>
          </p:nvSpPr>
          <p:spPr>
            <a:xfrm>
              <a:off x="3465895"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9" name="Forme libre 18">
              <a:extLst>
                <a:ext uri="{FF2B5EF4-FFF2-40B4-BE49-F238E27FC236}">
                  <a16:creationId xmlns:a16="http://schemas.microsoft.com/office/drawing/2014/main" id="{794182FC-60A9-6E48-B17C-D48007DD0332}"/>
                </a:ext>
              </a:extLst>
            </p:cNvPr>
            <p:cNvSpPr/>
            <p:nvPr/>
          </p:nvSpPr>
          <p:spPr>
            <a:xfrm>
              <a:off x="3416300"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0" name="Forme libre 19">
              <a:extLst>
                <a:ext uri="{FF2B5EF4-FFF2-40B4-BE49-F238E27FC236}">
                  <a16:creationId xmlns:a16="http://schemas.microsoft.com/office/drawing/2014/main" id="{50EC5990-D414-0442-8E00-D540886B5D81}"/>
                </a:ext>
              </a:extLst>
            </p:cNvPr>
            <p:cNvSpPr/>
            <p:nvPr/>
          </p:nvSpPr>
          <p:spPr>
            <a:xfrm>
              <a:off x="3465895"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1" name="Forme libre 20">
              <a:extLst>
                <a:ext uri="{FF2B5EF4-FFF2-40B4-BE49-F238E27FC236}">
                  <a16:creationId xmlns:a16="http://schemas.microsoft.com/office/drawing/2014/main" id="{12C7CB20-5FE0-D045-8BA1-0A9BE32B7FE3}"/>
                </a:ext>
              </a:extLst>
            </p:cNvPr>
            <p:cNvSpPr/>
            <p:nvPr/>
          </p:nvSpPr>
          <p:spPr>
            <a:xfrm>
              <a:off x="3416300"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2" name="Forme libre 21">
              <a:extLst>
                <a:ext uri="{FF2B5EF4-FFF2-40B4-BE49-F238E27FC236}">
                  <a16:creationId xmlns:a16="http://schemas.microsoft.com/office/drawing/2014/main" id="{99131BFC-88AD-8B44-B337-DCACFCF785BD}"/>
                </a:ext>
              </a:extLst>
            </p:cNvPr>
            <p:cNvSpPr/>
            <p:nvPr/>
          </p:nvSpPr>
          <p:spPr>
            <a:xfrm>
              <a:off x="3465895"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3" name="Forme libre 22">
              <a:extLst>
                <a:ext uri="{FF2B5EF4-FFF2-40B4-BE49-F238E27FC236}">
                  <a16:creationId xmlns:a16="http://schemas.microsoft.com/office/drawing/2014/main" id="{61DB9DC8-4FA8-454C-8759-D7A3327610AE}"/>
                </a:ext>
              </a:extLst>
            </p:cNvPr>
            <p:cNvSpPr/>
            <p:nvPr/>
          </p:nvSpPr>
          <p:spPr>
            <a:xfrm>
              <a:off x="3416300"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4" name="Forme libre 23">
              <a:extLst>
                <a:ext uri="{FF2B5EF4-FFF2-40B4-BE49-F238E27FC236}">
                  <a16:creationId xmlns:a16="http://schemas.microsoft.com/office/drawing/2014/main" id="{DA9250B0-8883-1A4B-BC2D-76C15A9238F8}"/>
                </a:ext>
              </a:extLst>
            </p:cNvPr>
            <p:cNvSpPr/>
            <p:nvPr/>
          </p:nvSpPr>
          <p:spPr>
            <a:xfrm>
              <a:off x="3465895"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5" name="Forme libre 24">
              <a:extLst>
                <a:ext uri="{FF2B5EF4-FFF2-40B4-BE49-F238E27FC236}">
                  <a16:creationId xmlns:a16="http://schemas.microsoft.com/office/drawing/2014/main" id="{A7329D43-2C7C-1342-9587-0B73E677D2FE}"/>
                </a:ext>
              </a:extLst>
            </p:cNvPr>
            <p:cNvSpPr/>
            <p:nvPr/>
          </p:nvSpPr>
          <p:spPr>
            <a:xfrm>
              <a:off x="3416300"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6" name="Forme libre 25">
              <a:extLst>
                <a:ext uri="{FF2B5EF4-FFF2-40B4-BE49-F238E27FC236}">
                  <a16:creationId xmlns:a16="http://schemas.microsoft.com/office/drawing/2014/main" id="{630D4926-F632-FD45-BFD7-944996AAE67B}"/>
                </a:ext>
              </a:extLst>
            </p:cNvPr>
            <p:cNvSpPr/>
            <p:nvPr/>
          </p:nvSpPr>
          <p:spPr>
            <a:xfrm>
              <a:off x="3465895"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7" name="Forme libre 26">
              <a:extLst>
                <a:ext uri="{FF2B5EF4-FFF2-40B4-BE49-F238E27FC236}">
                  <a16:creationId xmlns:a16="http://schemas.microsoft.com/office/drawing/2014/main" id="{D12E7C0A-EC13-1E4B-8263-54921316B8FC}"/>
                </a:ext>
              </a:extLst>
            </p:cNvPr>
            <p:cNvSpPr/>
            <p:nvPr/>
          </p:nvSpPr>
          <p:spPr>
            <a:xfrm>
              <a:off x="3416300"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8" name="Forme libre 27">
              <a:extLst>
                <a:ext uri="{FF2B5EF4-FFF2-40B4-BE49-F238E27FC236}">
                  <a16:creationId xmlns:a16="http://schemas.microsoft.com/office/drawing/2014/main" id="{C204BBDC-DB95-BE4E-B60B-30DED66481AA}"/>
                </a:ext>
              </a:extLst>
            </p:cNvPr>
            <p:cNvSpPr/>
            <p:nvPr/>
          </p:nvSpPr>
          <p:spPr>
            <a:xfrm>
              <a:off x="3465895"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9" name="Forme libre 28">
              <a:extLst>
                <a:ext uri="{FF2B5EF4-FFF2-40B4-BE49-F238E27FC236}">
                  <a16:creationId xmlns:a16="http://schemas.microsoft.com/office/drawing/2014/main" id="{2E57A039-2631-7047-8C9C-2AC7C40196C0}"/>
                </a:ext>
              </a:extLst>
            </p:cNvPr>
            <p:cNvSpPr/>
            <p:nvPr/>
          </p:nvSpPr>
          <p:spPr>
            <a:xfrm>
              <a:off x="3416300"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30" name="Forme libre 29">
              <a:extLst>
                <a:ext uri="{FF2B5EF4-FFF2-40B4-BE49-F238E27FC236}">
                  <a16:creationId xmlns:a16="http://schemas.microsoft.com/office/drawing/2014/main" id="{2A12E0E8-FA1B-2949-A6A4-CCDAF3A5652E}"/>
                </a:ext>
              </a:extLst>
            </p:cNvPr>
            <p:cNvSpPr/>
            <p:nvPr/>
          </p:nvSpPr>
          <p:spPr>
            <a:xfrm>
              <a:off x="3465895"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31" name="Forme libre 30">
              <a:extLst>
                <a:ext uri="{FF2B5EF4-FFF2-40B4-BE49-F238E27FC236}">
                  <a16:creationId xmlns:a16="http://schemas.microsoft.com/office/drawing/2014/main" id="{FEDF6BEB-00B3-9E4E-B9CE-7EF097CA11D3}"/>
                </a:ext>
              </a:extLst>
            </p:cNvPr>
            <p:cNvSpPr/>
            <p:nvPr/>
          </p:nvSpPr>
          <p:spPr>
            <a:xfrm>
              <a:off x="3416300"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32" name="Forme libre 31">
              <a:extLst>
                <a:ext uri="{FF2B5EF4-FFF2-40B4-BE49-F238E27FC236}">
                  <a16:creationId xmlns:a16="http://schemas.microsoft.com/office/drawing/2014/main" id="{8055B7CB-98AC-9B40-8707-921850ED6F78}"/>
                </a:ext>
              </a:extLst>
            </p:cNvPr>
            <p:cNvSpPr/>
            <p:nvPr/>
          </p:nvSpPr>
          <p:spPr>
            <a:xfrm>
              <a:off x="3465895"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33" name="Forme libre 32">
              <a:extLst>
                <a:ext uri="{FF2B5EF4-FFF2-40B4-BE49-F238E27FC236}">
                  <a16:creationId xmlns:a16="http://schemas.microsoft.com/office/drawing/2014/main" id="{B443AEEA-F6E8-C444-8DF7-432314737B49}"/>
                </a:ext>
              </a:extLst>
            </p:cNvPr>
            <p:cNvSpPr/>
            <p:nvPr/>
          </p:nvSpPr>
          <p:spPr>
            <a:xfrm>
              <a:off x="3821063"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34" name="Forme libre 33">
              <a:extLst>
                <a:ext uri="{FF2B5EF4-FFF2-40B4-BE49-F238E27FC236}">
                  <a16:creationId xmlns:a16="http://schemas.microsoft.com/office/drawing/2014/main" id="{7A42A6A6-D5C9-6F42-A429-D51437D2E326}"/>
                </a:ext>
              </a:extLst>
            </p:cNvPr>
            <p:cNvSpPr/>
            <p:nvPr/>
          </p:nvSpPr>
          <p:spPr>
            <a:xfrm>
              <a:off x="3870659"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35" name="Forme libre 34">
              <a:extLst>
                <a:ext uri="{FF2B5EF4-FFF2-40B4-BE49-F238E27FC236}">
                  <a16:creationId xmlns:a16="http://schemas.microsoft.com/office/drawing/2014/main" id="{6C85809A-EE60-DF4C-BBA5-C9B229CACE4D}"/>
                </a:ext>
              </a:extLst>
            </p:cNvPr>
            <p:cNvSpPr/>
            <p:nvPr/>
          </p:nvSpPr>
          <p:spPr>
            <a:xfrm>
              <a:off x="3821063"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36" name="Forme libre 35">
              <a:extLst>
                <a:ext uri="{FF2B5EF4-FFF2-40B4-BE49-F238E27FC236}">
                  <a16:creationId xmlns:a16="http://schemas.microsoft.com/office/drawing/2014/main" id="{FCE1F81D-F80A-D444-A824-ACB00D7FC60B}"/>
                </a:ext>
              </a:extLst>
            </p:cNvPr>
            <p:cNvSpPr/>
            <p:nvPr/>
          </p:nvSpPr>
          <p:spPr>
            <a:xfrm>
              <a:off x="3870659"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37" name="Forme libre 36">
              <a:extLst>
                <a:ext uri="{FF2B5EF4-FFF2-40B4-BE49-F238E27FC236}">
                  <a16:creationId xmlns:a16="http://schemas.microsoft.com/office/drawing/2014/main" id="{8D2DABC5-E060-0848-A9FD-6D1894D618D3}"/>
                </a:ext>
              </a:extLst>
            </p:cNvPr>
            <p:cNvSpPr/>
            <p:nvPr/>
          </p:nvSpPr>
          <p:spPr>
            <a:xfrm>
              <a:off x="3821063"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38" name="Forme libre 37">
              <a:extLst>
                <a:ext uri="{FF2B5EF4-FFF2-40B4-BE49-F238E27FC236}">
                  <a16:creationId xmlns:a16="http://schemas.microsoft.com/office/drawing/2014/main" id="{C5AC05D0-C857-3A4F-BDAC-76372C77AB45}"/>
                </a:ext>
              </a:extLst>
            </p:cNvPr>
            <p:cNvSpPr/>
            <p:nvPr/>
          </p:nvSpPr>
          <p:spPr>
            <a:xfrm>
              <a:off x="3870659"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39" name="Forme libre 38">
              <a:extLst>
                <a:ext uri="{FF2B5EF4-FFF2-40B4-BE49-F238E27FC236}">
                  <a16:creationId xmlns:a16="http://schemas.microsoft.com/office/drawing/2014/main" id="{EB786386-1B3C-9543-89F5-F2F59793DA6C}"/>
                </a:ext>
              </a:extLst>
            </p:cNvPr>
            <p:cNvSpPr/>
            <p:nvPr/>
          </p:nvSpPr>
          <p:spPr>
            <a:xfrm>
              <a:off x="3821063"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40" name="Forme libre 39">
              <a:extLst>
                <a:ext uri="{FF2B5EF4-FFF2-40B4-BE49-F238E27FC236}">
                  <a16:creationId xmlns:a16="http://schemas.microsoft.com/office/drawing/2014/main" id="{13DD214A-077D-DA4B-B68D-CBF0FCB4E68D}"/>
                </a:ext>
              </a:extLst>
            </p:cNvPr>
            <p:cNvSpPr/>
            <p:nvPr/>
          </p:nvSpPr>
          <p:spPr>
            <a:xfrm>
              <a:off x="3870659"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41" name="Forme libre 40">
              <a:extLst>
                <a:ext uri="{FF2B5EF4-FFF2-40B4-BE49-F238E27FC236}">
                  <a16:creationId xmlns:a16="http://schemas.microsoft.com/office/drawing/2014/main" id="{3257E814-9E23-7D46-94C9-01D31FB32441}"/>
                </a:ext>
              </a:extLst>
            </p:cNvPr>
            <p:cNvSpPr/>
            <p:nvPr/>
          </p:nvSpPr>
          <p:spPr>
            <a:xfrm>
              <a:off x="3821063"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42" name="Forme libre 41">
              <a:extLst>
                <a:ext uri="{FF2B5EF4-FFF2-40B4-BE49-F238E27FC236}">
                  <a16:creationId xmlns:a16="http://schemas.microsoft.com/office/drawing/2014/main" id="{E1254037-CA32-3545-929D-B2516C88CD6B}"/>
                </a:ext>
              </a:extLst>
            </p:cNvPr>
            <p:cNvSpPr/>
            <p:nvPr/>
          </p:nvSpPr>
          <p:spPr>
            <a:xfrm>
              <a:off x="3870659"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43" name="Forme libre 42">
              <a:extLst>
                <a:ext uri="{FF2B5EF4-FFF2-40B4-BE49-F238E27FC236}">
                  <a16:creationId xmlns:a16="http://schemas.microsoft.com/office/drawing/2014/main" id="{6A177751-D7DB-B64B-970F-93AAF835767C}"/>
                </a:ext>
              </a:extLst>
            </p:cNvPr>
            <p:cNvSpPr/>
            <p:nvPr/>
          </p:nvSpPr>
          <p:spPr>
            <a:xfrm>
              <a:off x="3821063"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44" name="Forme libre 43">
              <a:extLst>
                <a:ext uri="{FF2B5EF4-FFF2-40B4-BE49-F238E27FC236}">
                  <a16:creationId xmlns:a16="http://schemas.microsoft.com/office/drawing/2014/main" id="{566964F3-239C-5743-A217-F6FEFA709A8F}"/>
                </a:ext>
              </a:extLst>
            </p:cNvPr>
            <p:cNvSpPr/>
            <p:nvPr/>
          </p:nvSpPr>
          <p:spPr>
            <a:xfrm>
              <a:off x="3870659"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45" name="Forme libre 44">
              <a:extLst>
                <a:ext uri="{FF2B5EF4-FFF2-40B4-BE49-F238E27FC236}">
                  <a16:creationId xmlns:a16="http://schemas.microsoft.com/office/drawing/2014/main" id="{52B5BF71-2AE7-6949-A1B9-8C5D1CAFA4D5}"/>
                </a:ext>
              </a:extLst>
            </p:cNvPr>
            <p:cNvSpPr/>
            <p:nvPr/>
          </p:nvSpPr>
          <p:spPr>
            <a:xfrm>
              <a:off x="3821063"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46" name="Forme libre 45">
              <a:extLst>
                <a:ext uri="{FF2B5EF4-FFF2-40B4-BE49-F238E27FC236}">
                  <a16:creationId xmlns:a16="http://schemas.microsoft.com/office/drawing/2014/main" id="{5A754C43-F012-804A-9AB4-521D9CAA5B54}"/>
                </a:ext>
              </a:extLst>
            </p:cNvPr>
            <p:cNvSpPr/>
            <p:nvPr/>
          </p:nvSpPr>
          <p:spPr>
            <a:xfrm>
              <a:off x="3870659"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47" name="Forme libre 46">
              <a:extLst>
                <a:ext uri="{FF2B5EF4-FFF2-40B4-BE49-F238E27FC236}">
                  <a16:creationId xmlns:a16="http://schemas.microsoft.com/office/drawing/2014/main" id="{BA1D5A28-D505-9F4E-A7BB-4B1044DE06AC}"/>
                </a:ext>
              </a:extLst>
            </p:cNvPr>
            <p:cNvSpPr/>
            <p:nvPr/>
          </p:nvSpPr>
          <p:spPr>
            <a:xfrm>
              <a:off x="3821063"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48" name="Forme libre 47">
              <a:extLst>
                <a:ext uri="{FF2B5EF4-FFF2-40B4-BE49-F238E27FC236}">
                  <a16:creationId xmlns:a16="http://schemas.microsoft.com/office/drawing/2014/main" id="{C2712432-F061-3C4B-85F6-7BC421329CAD}"/>
                </a:ext>
              </a:extLst>
            </p:cNvPr>
            <p:cNvSpPr/>
            <p:nvPr/>
          </p:nvSpPr>
          <p:spPr>
            <a:xfrm>
              <a:off x="3870659"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49" name="Forme libre 48">
              <a:extLst>
                <a:ext uri="{FF2B5EF4-FFF2-40B4-BE49-F238E27FC236}">
                  <a16:creationId xmlns:a16="http://schemas.microsoft.com/office/drawing/2014/main" id="{4F51920D-7C17-4542-ADD2-C261F5DA1F7F}"/>
                </a:ext>
              </a:extLst>
            </p:cNvPr>
            <p:cNvSpPr/>
            <p:nvPr/>
          </p:nvSpPr>
          <p:spPr>
            <a:xfrm>
              <a:off x="3821063"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50" name="Forme libre 49">
              <a:extLst>
                <a:ext uri="{FF2B5EF4-FFF2-40B4-BE49-F238E27FC236}">
                  <a16:creationId xmlns:a16="http://schemas.microsoft.com/office/drawing/2014/main" id="{46A57F85-50AE-E248-91E8-9205B2C19B3D}"/>
                </a:ext>
              </a:extLst>
            </p:cNvPr>
            <p:cNvSpPr/>
            <p:nvPr/>
          </p:nvSpPr>
          <p:spPr>
            <a:xfrm>
              <a:off x="3870659"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51" name="Forme libre 50">
              <a:extLst>
                <a:ext uri="{FF2B5EF4-FFF2-40B4-BE49-F238E27FC236}">
                  <a16:creationId xmlns:a16="http://schemas.microsoft.com/office/drawing/2014/main" id="{AE59894C-BEFB-AB42-95FD-077A825E42DE}"/>
                </a:ext>
              </a:extLst>
            </p:cNvPr>
            <p:cNvSpPr/>
            <p:nvPr/>
          </p:nvSpPr>
          <p:spPr>
            <a:xfrm>
              <a:off x="3821063"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52" name="Forme libre 51">
              <a:extLst>
                <a:ext uri="{FF2B5EF4-FFF2-40B4-BE49-F238E27FC236}">
                  <a16:creationId xmlns:a16="http://schemas.microsoft.com/office/drawing/2014/main" id="{4A6C623A-EBA8-A74B-BD58-D8255264F2D1}"/>
                </a:ext>
              </a:extLst>
            </p:cNvPr>
            <p:cNvSpPr/>
            <p:nvPr/>
          </p:nvSpPr>
          <p:spPr>
            <a:xfrm>
              <a:off x="3870659"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53" name="Forme libre 52">
              <a:extLst>
                <a:ext uri="{FF2B5EF4-FFF2-40B4-BE49-F238E27FC236}">
                  <a16:creationId xmlns:a16="http://schemas.microsoft.com/office/drawing/2014/main" id="{356CD70C-9FBE-3E4C-B4ED-E10CBD1282CB}"/>
                </a:ext>
              </a:extLst>
            </p:cNvPr>
            <p:cNvSpPr/>
            <p:nvPr/>
          </p:nvSpPr>
          <p:spPr>
            <a:xfrm>
              <a:off x="4225826"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54" name="Forme libre 53">
              <a:extLst>
                <a:ext uri="{FF2B5EF4-FFF2-40B4-BE49-F238E27FC236}">
                  <a16:creationId xmlns:a16="http://schemas.microsoft.com/office/drawing/2014/main" id="{0D93F737-A1AF-3646-8F64-362B8E6FA30D}"/>
                </a:ext>
              </a:extLst>
            </p:cNvPr>
            <p:cNvSpPr/>
            <p:nvPr/>
          </p:nvSpPr>
          <p:spPr>
            <a:xfrm>
              <a:off x="4275422"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55" name="Forme libre 54">
              <a:extLst>
                <a:ext uri="{FF2B5EF4-FFF2-40B4-BE49-F238E27FC236}">
                  <a16:creationId xmlns:a16="http://schemas.microsoft.com/office/drawing/2014/main" id="{09A5B183-B930-6E48-929F-4322E453346E}"/>
                </a:ext>
              </a:extLst>
            </p:cNvPr>
            <p:cNvSpPr/>
            <p:nvPr/>
          </p:nvSpPr>
          <p:spPr>
            <a:xfrm>
              <a:off x="4225826"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56" name="Forme libre 55">
              <a:extLst>
                <a:ext uri="{FF2B5EF4-FFF2-40B4-BE49-F238E27FC236}">
                  <a16:creationId xmlns:a16="http://schemas.microsoft.com/office/drawing/2014/main" id="{1D5952C0-96D4-0B41-821E-683CBCD1AAD0}"/>
                </a:ext>
              </a:extLst>
            </p:cNvPr>
            <p:cNvSpPr/>
            <p:nvPr/>
          </p:nvSpPr>
          <p:spPr>
            <a:xfrm>
              <a:off x="4275422"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57" name="Forme libre 56">
              <a:extLst>
                <a:ext uri="{FF2B5EF4-FFF2-40B4-BE49-F238E27FC236}">
                  <a16:creationId xmlns:a16="http://schemas.microsoft.com/office/drawing/2014/main" id="{0DF5C1EB-76DA-2F4A-99AB-EAF36D19ACA1}"/>
                </a:ext>
              </a:extLst>
            </p:cNvPr>
            <p:cNvSpPr/>
            <p:nvPr/>
          </p:nvSpPr>
          <p:spPr>
            <a:xfrm>
              <a:off x="4225826"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58" name="Forme libre 57">
              <a:extLst>
                <a:ext uri="{FF2B5EF4-FFF2-40B4-BE49-F238E27FC236}">
                  <a16:creationId xmlns:a16="http://schemas.microsoft.com/office/drawing/2014/main" id="{DC8F8FE6-8E20-0144-AF7E-C03CC9CA508D}"/>
                </a:ext>
              </a:extLst>
            </p:cNvPr>
            <p:cNvSpPr/>
            <p:nvPr/>
          </p:nvSpPr>
          <p:spPr>
            <a:xfrm>
              <a:off x="4275422"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59" name="Forme libre 58">
              <a:extLst>
                <a:ext uri="{FF2B5EF4-FFF2-40B4-BE49-F238E27FC236}">
                  <a16:creationId xmlns:a16="http://schemas.microsoft.com/office/drawing/2014/main" id="{C99397BE-0AE7-4446-9ED1-52E990B690BD}"/>
                </a:ext>
              </a:extLst>
            </p:cNvPr>
            <p:cNvSpPr/>
            <p:nvPr/>
          </p:nvSpPr>
          <p:spPr>
            <a:xfrm>
              <a:off x="4225826"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60" name="Forme libre 59">
              <a:extLst>
                <a:ext uri="{FF2B5EF4-FFF2-40B4-BE49-F238E27FC236}">
                  <a16:creationId xmlns:a16="http://schemas.microsoft.com/office/drawing/2014/main" id="{683F0EAC-6165-1342-A535-03FA827001FE}"/>
                </a:ext>
              </a:extLst>
            </p:cNvPr>
            <p:cNvSpPr/>
            <p:nvPr/>
          </p:nvSpPr>
          <p:spPr>
            <a:xfrm>
              <a:off x="4275422"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61" name="Forme libre 60">
              <a:extLst>
                <a:ext uri="{FF2B5EF4-FFF2-40B4-BE49-F238E27FC236}">
                  <a16:creationId xmlns:a16="http://schemas.microsoft.com/office/drawing/2014/main" id="{47CB4FBC-7241-1340-B230-ADA5C722E520}"/>
                </a:ext>
              </a:extLst>
            </p:cNvPr>
            <p:cNvSpPr/>
            <p:nvPr/>
          </p:nvSpPr>
          <p:spPr>
            <a:xfrm>
              <a:off x="4225826"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62" name="Forme libre 61">
              <a:extLst>
                <a:ext uri="{FF2B5EF4-FFF2-40B4-BE49-F238E27FC236}">
                  <a16:creationId xmlns:a16="http://schemas.microsoft.com/office/drawing/2014/main" id="{6E3C7821-E7A7-D24D-8AE0-9B020DB1A421}"/>
                </a:ext>
              </a:extLst>
            </p:cNvPr>
            <p:cNvSpPr/>
            <p:nvPr/>
          </p:nvSpPr>
          <p:spPr>
            <a:xfrm>
              <a:off x="4275422"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63" name="Forme libre 62">
              <a:extLst>
                <a:ext uri="{FF2B5EF4-FFF2-40B4-BE49-F238E27FC236}">
                  <a16:creationId xmlns:a16="http://schemas.microsoft.com/office/drawing/2014/main" id="{280C8C99-45CD-F748-9CFE-C4D44600C454}"/>
                </a:ext>
              </a:extLst>
            </p:cNvPr>
            <p:cNvSpPr/>
            <p:nvPr/>
          </p:nvSpPr>
          <p:spPr>
            <a:xfrm>
              <a:off x="4225826"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64" name="Forme libre 63">
              <a:extLst>
                <a:ext uri="{FF2B5EF4-FFF2-40B4-BE49-F238E27FC236}">
                  <a16:creationId xmlns:a16="http://schemas.microsoft.com/office/drawing/2014/main" id="{42F5570A-A923-FE48-A32B-F7B62587EC13}"/>
                </a:ext>
              </a:extLst>
            </p:cNvPr>
            <p:cNvSpPr/>
            <p:nvPr/>
          </p:nvSpPr>
          <p:spPr>
            <a:xfrm>
              <a:off x="4275422"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65" name="Forme libre 64">
              <a:extLst>
                <a:ext uri="{FF2B5EF4-FFF2-40B4-BE49-F238E27FC236}">
                  <a16:creationId xmlns:a16="http://schemas.microsoft.com/office/drawing/2014/main" id="{6CC9314E-5C47-4E41-B5D7-1407E34AF146}"/>
                </a:ext>
              </a:extLst>
            </p:cNvPr>
            <p:cNvSpPr/>
            <p:nvPr/>
          </p:nvSpPr>
          <p:spPr>
            <a:xfrm>
              <a:off x="4225826"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66" name="Forme libre 65">
              <a:extLst>
                <a:ext uri="{FF2B5EF4-FFF2-40B4-BE49-F238E27FC236}">
                  <a16:creationId xmlns:a16="http://schemas.microsoft.com/office/drawing/2014/main" id="{6EE44E45-A07A-4348-B711-EE29CDDBE97A}"/>
                </a:ext>
              </a:extLst>
            </p:cNvPr>
            <p:cNvSpPr/>
            <p:nvPr/>
          </p:nvSpPr>
          <p:spPr>
            <a:xfrm>
              <a:off x="4275422"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67" name="Forme libre 66">
              <a:extLst>
                <a:ext uri="{FF2B5EF4-FFF2-40B4-BE49-F238E27FC236}">
                  <a16:creationId xmlns:a16="http://schemas.microsoft.com/office/drawing/2014/main" id="{21BACA5F-F880-E743-BC14-1F932C9A4F1E}"/>
                </a:ext>
              </a:extLst>
            </p:cNvPr>
            <p:cNvSpPr/>
            <p:nvPr/>
          </p:nvSpPr>
          <p:spPr>
            <a:xfrm>
              <a:off x="4225826"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68" name="Forme libre 67">
              <a:extLst>
                <a:ext uri="{FF2B5EF4-FFF2-40B4-BE49-F238E27FC236}">
                  <a16:creationId xmlns:a16="http://schemas.microsoft.com/office/drawing/2014/main" id="{CD66E92C-D496-F749-BE89-32D6E03181FB}"/>
                </a:ext>
              </a:extLst>
            </p:cNvPr>
            <p:cNvSpPr/>
            <p:nvPr/>
          </p:nvSpPr>
          <p:spPr>
            <a:xfrm>
              <a:off x="4275422"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69" name="Forme libre 68">
              <a:extLst>
                <a:ext uri="{FF2B5EF4-FFF2-40B4-BE49-F238E27FC236}">
                  <a16:creationId xmlns:a16="http://schemas.microsoft.com/office/drawing/2014/main" id="{571507EB-0AB5-AA45-8193-D205EC56F320}"/>
                </a:ext>
              </a:extLst>
            </p:cNvPr>
            <p:cNvSpPr/>
            <p:nvPr/>
          </p:nvSpPr>
          <p:spPr>
            <a:xfrm>
              <a:off x="4225826"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70" name="Forme libre 69">
              <a:extLst>
                <a:ext uri="{FF2B5EF4-FFF2-40B4-BE49-F238E27FC236}">
                  <a16:creationId xmlns:a16="http://schemas.microsoft.com/office/drawing/2014/main" id="{793DB926-9938-D34A-B1E6-B58DE16EFDA7}"/>
                </a:ext>
              </a:extLst>
            </p:cNvPr>
            <p:cNvSpPr/>
            <p:nvPr/>
          </p:nvSpPr>
          <p:spPr>
            <a:xfrm>
              <a:off x="4275422"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71" name="Forme libre 70">
              <a:extLst>
                <a:ext uri="{FF2B5EF4-FFF2-40B4-BE49-F238E27FC236}">
                  <a16:creationId xmlns:a16="http://schemas.microsoft.com/office/drawing/2014/main" id="{9FFBCF20-0773-294D-BD1B-12C67AC09AAB}"/>
                </a:ext>
              </a:extLst>
            </p:cNvPr>
            <p:cNvSpPr/>
            <p:nvPr/>
          </p:nvSpPr>
          <p:spPr>
            <a:xfrm>
              <a:off x="4225826"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72" name="Forme libre 71">
              <a:extLst>
                <a:ext uri="{FF2B5EF4-FFF2-40B4-BE49-F238E27FC236}">
                  <a16:creationId xmlns:a16="http://schemas.microsoft.com/office/drawing/2014/main" id="{41C995B6-6CEB-0240-8629-BB460EBA1059}"/>
                </a:ext>
              </a:extLst>
            </p:cNvPr>
            <p:cNvSpPr/>
            <p:nvPr/>
          </p:nvSpPr>
          <p:spPr>
            <a:xfrm>
              <a:off x="4275422"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73" name="Forme libre 72">
              <a:extLst>
                <a:ext uri="{FF2B5EF4-FFF2-40B4-BE49-F238E27FC236}">
                  <a16:creationId xmlns:a16="http://schemas.microsoft.com/office/drawing/2014/main" id="{35A9A600-6D2C-B044-8152-4E3842F61F72}"/>
                </a:ext>
              </a:extLst>
            </p:cNvPr>
            <p:cNvSpPr/>
            <p:nvPr/>
          </p:nvSpPr>
          <p:spPr>
            <a:xfrm>
              <a:off x="4630589"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74" name="Forme libre 73">
              <a:extLst>
                <a:ext uri="{FF2B5EF4-FFF2-40B4-BE49-F238E27FC236}">
                  <a16:creationId xmlns:a16="http://schemas.microsoft.com/office/drawing/2014/main" id="{FE4CF607-DD78-6541-ADD3-279127038D10}"/>
                </a:ext>
              </a:extLst>
            </p:cNvPr>
            <p:cNvSpPr/>
            <p:nvPr/>
          </p:nvSpPr>
          <p:spPr>
            <a:xfrm>
              <a:off x="4680185"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75" name="Forme libre 74">
              <a:extLst>
                <a:ext uri="{FF2B5EF4-FFF2-40B4-BE49-F238E27FC236}">
                  <a16:creationId xmlns:a16="http://schemas.microsoft.com/office/drawing/2014/main" id="{7AED1440-B372-904E-8F98-EA974B96582E}"/>
                </a:ext>
              </a:extLst>
            </p:cNvPr>
            <p:cNvSpPr/>
            <p:nvPr/>
          </p:nvSpPr>
          <p:spPr>
            <a:xfrm>
              <a:off x="4630589"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76" name="Forme libre 75">
              <a:extLst>
                <a:ext uri="{FF2B5EF4-FFF2-40B4-BE49-F238E27FC236}">
                  <a16:creationId xmlns:a16="http://schemas.microsoft.com/office/drawing/2014/main" id="{89DCBA0C-4725-504D-BEE7-0B8EF8E1C1A7}"/>
                </a:ext>
              </a:extLst>
            </p:cNvPr>
            <p:cNvSpPr/>
            <p:nvPr/>
          </p:nvSpPr>
          <p:spPr>
            <a:xfrm>
              <a:off x="4680185"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77" name="Forme libre 76">
              <a:extLst>
                <a:ext uri="{FF2B5EF4-FFF2-40B4-BE49-F238E27FC236}">
                  <a16:creationId xmlns:a16="http://schemas.microsoft.com/office/drawing/2014/main" id="{E6B8EC6B-7E92-9A47-B2EA-4E4A368DCB9C}"/>
                </a:ext>
              </a:extLst>
            </p:cNvPr>
            <p:cNvSpPr/>
            <p:nvPr/>
          </p:nvSpPr>
          <p:spPr>
            <a:xfrm>
              <a:off x="4630589"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78" name="Forme libre 77">
              <a:extLst>
                <a:ext uri="{FF2B5EF4-FFF2-40B4-BE49-F238E27FC236}">
                  <a16:creationId xmlns:a16="http://schemas.microsoft.com/office/drawing/2014/main" id="{5EB2AAFB-F46A-E14C-BE42-F957BA57B7FE}"/>
                </a:ext>
              </a:extLst>
            </p:cNvPr>
            <p:cNvSpPr/>
            <p:nvPr/>
          </p:nvSpPr>
          <p:spPr>
            <a:xfrm>
              <a:off x="4680185"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79" name="Forme libre 78">
              <a:extLst>
                <a:ext uri="{FF2B5EF4-FFF2-40B4-BE49-F238E27FC236}">
                  <a16:creationId xmlns:a16="http://schemas.microsoft.com/office/drawing/2014/main" id="{02059DF0-1D23-E34D-B69E-84DF3AEA0F00}"/>
                </a:ext>
              </a:extLst>
            </p:cNvPr>
            <p:cNvSpPr/>
            <p:nvPr/>
          </p:nvSpPr>
          <p:spPr>
            <a:xfrm>
              <a:off x="4630589"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80" name="Forme libre 79">
              <a:extLst>
                <a:ext uri="{FF2B5EF4-FFF2-40B4-BE49-F238E27FC236}">
                  <a16:creationId xmlns:a16="http://schemas.microsoft.com/office/drawing/2014/main" id="{D2139F30-F91F-8D48-9C3B-193616D227D0}"/>
                </a:ext>
              </a:extLst>
            </p:cNvPr>
            <p:cNvSpPr/>
            <p:nvPr/>
          </p:nvSpPr>
          <p:spPr>
            <a:xfrm>
              <a:off x="4680185"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81" name="Forme libre 80">
              <a:extLst>
                <a:ext uri="{FF2B5EF4-FFF2-40B4-BE49-F238E27FC236}">
                  <a16:creationId xmlns:a16="http://schemas.microsoft.com/office/drawing/2014/main" id="{28F83821-D330-4440-9A06-7EFE06D1C739}"/>
                </a:ext>
              </a:extLst>
            </p:cNvPr>
            <p:cNvSpPr/>
            <p:nvPr/>
          </p:nvSpPr>
          <p:spPr>
            <a:xfrm>
              <a:off x="4630589"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82" name="Forme libre 81">
              <a:extLst>
                <a:ext uri="{FF2B5EF4-FFF2-40B4-BE49-F238E27FC236}">
                  <a16:creationId xmlns:a16="http://schemas.microsoft.com/office/drawing/2014/main" id="{B9871C74-E71B-AE4F-9265-25B81917D49A}"/>
                </a:ext>
              </a:extLst>
            </p:cNvPr>
            <p:cNvSpPr/>
            <p:nvPr/>
          </p:nvSpPr>
          <p:spPr>
            <a:xfrm>
              <a:off x="4680185"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83" name="Forme libre 82">
              <a:extLst>
                <a:ext uri="{FF2B5EF4-FFF2-40B4-BE49-F238E27FC236}">
                  <a16:creationId xmlns:a16="http://schemas.microsoft.com/office/drawing/2014/main" id="{5F2B74AB-EEAE-704D-A39F-7327119B7C62}"/>
                </a:ext>
              </a:extLst>
            </p:cNvPr>
            <p:cNvSpPr/>
            <p:nvPr/>
          </p:nvSpPr>
          <p:spPr>
            <a:xfrm>
              <a:off x="4630589"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84" name="Forme libre 83">
              <a:extLst>
                <a:ext uri="{FF2B5EF4-FFF2-40B4-BE49-F238E27FC236}">
                  <a16:creationId xmlns:a16="http://schemas.microsoft.com/office/drawing/2014/main" id="{7A572077-E2C2-9344-8199-7CDFA68F3927}"/>
                </a:ext>
              </a:extLst>
            </p:cNvPr>
            <p:cNvSpPr/>
            <p:nvPr/>
          </p:nvSpPr>
          <p:spPr>
            <a:xfrm>
              <a:off x="4680185"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85" name="Forme libre 84">
              <a:extLst>
                <a:ext uri="{FF2B5EF4-FFF2-40B4-BE49-F238E27FC236}">
                  <a16:creationId xmlns:a16="http://schemas.microsoft.com/office/drawing/2014/main" id="{52E848C7-ED22-414D-A1B3-351822404B76}"/>
                </a:ext>
              </a:extLst>
            </p:cNvPr>
            <p:cNvSpPr/>
            <p:nvPr/>
          </p:nvSpPr>
          <p:spPr>
            <a:xfrm>
              <a:off x="4630589"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86" name="Forme libre 85">
              <a:extLst>
                <a:ext uri="{FF2B5EF4-FFF2-40B4-BE49-F238E27FC236}">
                  <a16:creationId xmlns:a16="http://schemas.microsoft.com/office/drawing/2014/main" id="{646EFAE6-B8CF-D54C-A4B9-FE1BA49F4C26}"/>
                </a:ext>
              </a:extLst>
            </p:cNvPr>
            <p:cNvSpPr/>
            <p:nvPr/>
          </p:nvSpPr>
          <p:spPr>
            <a:xfrm>
              <a:off x="4680185"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87" name="Forme libre 86">
              <a:extLst>
                <a:ext uri="{FF2B5EF4-FFF2-40B4-BE49-F238E27FC236}">
                  <a16:creationId xmlns:a16="http://schemas.microsoft.com/office/drawing/2014/main" id="{39EE9D0D-8FBA-1145-AF74-009E6D0B14CD}"/>
                </a:ext>
              </a:extLst>
            </p:cNvPr>
            <p:cNvSpPr/>
            <p:nvPr/>
          </p:nvSpPr>
          <p:spPr>
            <a:xfrm>
              <a:off x="4630589"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88" name="Forme libre 87">
              <a:extLst>
                <a:ext uri="{FF2B5EF4-FFF2-40B4-BE49-F238E27FC236}">
                  <a16:creationId xmlns:a16="http://schemas.microsoft.com/office/drawing/2014/main" id="{EAB8D88E-AA56-3F4B-9C00-2E39B0FBC43A}"/>
                </a:ext>
              </a:extLst>
            </p:cNvPr>
            <p:cNvSpPr/>
            <p:nvPr/>
          </p:nvSpPr>
          <p:spPr>
            <a:xfrm>
              <a:off x="4680185"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89" name="Forme libre 88">
              <a:extLst>
                <a:ext uri="{FF2B5EF4-FFF2-40B4-BE49-F238E27FC236}">
                  <a16:creationId xmlns:a16="http://schemas.microsoft.com/office/drawing/2014/main" id="{45EB8B36-9E0B-C440-9F33-FC81F55E22E9}"/>
                </a:ext>
              </a:extLst>
            </p:cNvPr>
            <p:cNvSpPr/>
            <p:nvPr/>
          </p:nvSpPr>
          <p:spPr>
            <a:xfrm>
              <a:off x="4630589"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90" name="Forme libre 89">
              <a:extLst>
                <a:ext uri="{FF2B5EF4-FFF2-40B4-BE49-F238E27FC236}">
                  <a16:creationId xmlns:a16="http://schemas.microsoft.com/office/drawing/2014/main" id="{6B90B067-7D16-A74D-A8F9-513F64D42F2E}"/>
                </a:ext>
              </a:extLst>
            </p:cNvPr>
            <p:cNvSpPr/>
            <p:nvPr/>
          </p:nvSpPr>
          <p:spPr>
            <a:xfrm>
              <a:off x="4680185"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91" name="Forme libre 90">
              <a:extLst>
                <a:ext uri="{FF2B5EF4-FFF2-40B4-BE49-F238E27FC236}">
                  <a16:creationId xmlns:a16="http://schemas.microsoft.com/office/drawing/2014/main" id="{FB9F36D9-78ED-4747-8F9D-E5F484EC332E}"/>
                </a:ext>
              </a:extLst>
            </p:cNvPr>
            <p:cNvSpPr/>
            <p:nvPr/>
          </p:nvSpPr>
          <p:spPr>
            <a:xfrm>
              <a:off x="4630589"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92" name="Forme libre 91">
              <a:extLst>
                <a:ext uri="{FF2B5EF4-FFF2-40B4-BE49-F238E27FC236}">
                  <a16:creationId xmlns:a16="http://schemas.microsoft.com/office/drawing/2014/main" id="{E00DDADE-3124-894C-9634-1F87339C44AF}"/>
                </a:ext>
              </a:extLst>
            </p:cNvPr>
            <p:cNvSpPr/>
            <p:nvPr/>
          </p:nvSpPr>
          <p:spPr>
            <a:xfrm>
              <a:off x="4680185"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93" name="Forme libre 92">
              <a:extLst>
                <a:ext uri="{FF2B5EF4-FFF2-40B4-BE49-F238E27FC236}">
                  <a16:creationId xmlns:a16="http://schemas.microsoft.com/office/drawing/2014/main" id="{09DADADC-F6D5-FF49-A3A7-923C42A59421}"/>
                </a:ext>
              </a:extLst>
            </p:cNvPr>
            <p:cNvSpPr/>
            <p:nvPr/>
          </p:nvSpPr>
          <p:spPr>
            <a:xfrm>
              <a:off x="5035352"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94" name="Forme libre 93">
              <a:extLst>
                <a:ext uri="{FF2B5EF4-FFF2-40B4-BE49-F238E27FC236}">
                  <a16:creationId xmlns:a16="http://schemas.microsoft.com/office/drawing/2014/main" id="{ADAC26F1-B786-204B-8D4C-3D3BF47D1579}"/>
                </a:ext>
              </a:extLst>
            </p:cNvPr>
            <p:cNvSpPr/>
            <p:nvPr/>
          </p:nvSpPr>
          <p:spPr>
            <a:xfrm>
              <a:off x="5084948"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95" name="Forme libre 94">
              <a:extLst>
                <a:ext uri="{FF2B5EF4-FFF2-40B4-BE49-F238E27FC236}">
                  <a16:creationId xmlns:a16="http://schemas.microsoft.com/office/drawing/2014/main" id="{114CFA2F-2342-F54A-AB65-0C27F06CCC5B}"/>
                </a:ext>
              </a:extLst>
            </p:cNvPr>
            <p:cNvSpPr/>
            <p:nvPr/>
          </p:nvSpPr>
          <p:spPr>
            <a:xfrm>
              <a:off x="5035352"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96" name="Forme libre 95">
              <a:extLst>
                <a:ext uri="{FF2B5EF4-FFF2-40B4-BE49-F238E27FC236}">
                  <a16:creationId xmlns:a16="http://schemas.microsoft.com/office/drawing/2014/main" id="{A4F937AB-2695-6043-A59D-BFD3EB2E6111}"/>
                </a:ext>
              </a:extLst>
            </p:cNvPr>
            <p:cNvSpPr/>
            <p:nvPr/>
          </p:nvSpPr>
          <p:spPr>
            <a:xfrm>
              <a:off x="5084948"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97" name="Forme libre 96">
              <a:extLst>
                <a:ext uri="{FF2B5EF4-FFF2-40B4-BE49-F238E27FC236}">
                  <a16:creationId xmlns:a16="http://schemas.microsoft.com/office/drawing/2014/main" id="{C0CC877B-4416-C24C-889C-306A3F3E0A9A}"/>
                </a:ext>
              </a:extLst>
            </p:cNvPr>
            <p:cNvSpPr/>
            <p:nvPr/>
          </p:nvSpPr>
          <p:spPr>
            <a:xfrm>
              <a:off x="5035352"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98" name="Forme libre 97">
              <a:extLst>
                <a:ext uri="{FF2B5EF4-FFF2-40B4-BE49-F238E27FC236}">
                  <a16:creationId xmlns:a16="http://schemas.microsoft.com/office/drawing/2014/main" id="{B78D8C7D-6C3A-FF4E-8CF5-D94203378498}"/>
                </a:ext>
              </a:extLst>
            </p:cNvPr>
            <p:cNvSpPr/>
            <p:nvPr/>
          </p:nvSpPr>
          <p:spPr>
            <a:xfrm>
              <a:off x="5084948"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99" name="Forme libre 98">
              <a:extLst>
                <a:ext uri="{FF2B5EF4-FFF2-40B4-BE49-F238E27FC236}">
                  <a16:creationId xmlns:a16="http://schemas.microsoft.com/office/drawing/2014/main" id="{7C297771-FD91-8E46-95F3-368E97D5A431}"/>
                </a:ext>
              </a:extLst>
            </p:cNvPr>
            <p:cNvSpPr/>
            <p:nvPr/>
          </p:nvSpPr>
          <p:spPr>
            <a:xfrm>
              <a:off x="5035352"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00" name="Forme libre 99">
              <a:extLst>
                <a:ext uri="{FF2B5EF4-FFF2-40B4-BE49-F238E27FC236}">
                  <a16:creationId xmlns:a16="http://schemas.microsoft.com/office/drawing/2014/main" id="{01F3305A-F025-394B-A345-D711298D40C3}"/>
                </a:ext>
              </a:extLst>
            </p:cNvPr>
            <p:cNvSpPr/>
            <p:nvPr/>
          </p:nvSpPr>
          <p:spPr>
            <a:xfrm>
              <a:off x="5084948"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01" name="Forme libre 100">
              <a:extLst>
                <a:ext uri="{FF2B5EF4-FFF2-40B4-BE49-F238E27FC236}">
                  <a16:creationId xmlns:a16="http://schemas.microsoft.com/office/drawing/2014/main" id="{FC2DCCE0-EC6A-AB43-A148-8AB1A4B1CB99}"/>
                </a:ext>
              </a:extLst>
            </p:cNvPr>
            <p:cNvSpPr/>
            <p:nvPr/>
          </p:nvSpPr>
          <p:spPr>
            <a:xfrm>
              <a:off x="5035352"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02" name="Forme libre 101">
              <a:extLst>
                <a:ext uri="{FF2B5EF4-FFF2-40B4-BE49-F238E27FC236}">
                  <a16:creationId xmlns:a16="http://schemas.microsoft.com/office/drawing/2014/main" id="{8FB55891-A989-E24C-A883-D42B48345FA4}"/>
                </a:ext>
              </a:extLst>
            </p:cNvPr>
            <p:cNvSpPr/>
            <p:nvPr/>
          </p:nvSpPr>
          <p:spPr>
            <a:xfrm>
              <a:off x="5084948"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03" name="Forme libre 102">
              <a:extLst>
                <a:ext uri="{FF2B5EF4-FFF2-40B4-BE49-F238E27FC236}">
                  <a16:creationId xmlns:a16="http://schemas.microsoft.com/office/drawing/2014/main" id="{4B2F47A6-0213-014C-8AC5-1BC09CC31F4B}"/>
                </a:ext>
              </a:extLst>
            </p:cNvPr>
            <p:cNvSpPr/>
            <p:nvPr/>
          </p:nvSpPr>
          <p:spPr>
            <a:xfrm>
              <a:off x="5035352"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04" name="Forme libre 103">
              <a:extLst>
                <a:ext uri="{FF2B5EF4-FFF2-40B4-BE49-F238E27FC236}">
                  <a16:creationId xmlns:a16="http://schemas.microsoft.com/office/drawing/2014/main" id="{E06ED84B-E00C-6449-89E1-7645F324AD39}"/>
                </a:ext>
              </a:extLst>
            </p:cNvPr>
            <p:cNvSpPr/>
            <p:nvPr/>
          </p:nvSpPr>
          <p:spPr>
            <a:xfrm>
              <a:off x="5084948"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05" name="Forme libre 104">
              <a:extLst>
                <a:ext uri="{FF2B5EF4-FFF2-40B4-BE49-F238E27FC236}">
                  <a16:creationId xmlns:a16="http://schemas.microsoft.com/office/drawing/2014/main" id="{21D8FD8A-3251-8243-B9C8-4F39D0AEEB19}"/>
                </a:ext>
              </a:extLst>
            </p:cNvPr>
            <p:cNvSpPr/>
            <p:nvPr/>
          </p:nvSpPr>
          <p:spPr>
            <a:xfrm>
              <a:off x="5035352"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06" name="Forme libre 105">
              <a:extLst>
                <a:ext uri="{FF2B5EF4-FFF2-40B4-BE49-F238E27FC236}">
                  <a16:creationId xmlns:a16="http://schemas.microsoft.com/office/drawing/2014/main" id="{4D5CBDBA-E354-3644-AE5B-C77333FF98E1}"/>
                </a:ext>
              </a:extLst>
            </p:cNvPr>
            <p:cNvSpPr/>
            <p:nvPr/>
          </p:nvSpPr>
          <p:spPr>
            <a:xfrm>
              <a:off x="5084948"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07" name="Forme libre 106">
              <a:extLst>
                <a:ext uri="{FF2B5EF4-FFF2-40B4-BE49-F238E27FC236}">
                  <a16:creationId xmlns:a16="http://schemas.microsoft.com/office/drawing/2014/main" id="{0D229E93-181E-E543-91E4-9DAF6FD7F5CF}"/>
                </a:ext>
              </a:extLst>
            </p:cNvPr>
            <p:cNvSpPr/>
            <p:nvPr/>
          </p:nvSpPr>
          <p:spPr>
            <a:xfrm>
              <a:off x="5035352"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08" name="Forme libre 107">
              <a:extLst>
                <a:ext uri="{FF2B5EF4-FFF2-40B4-BE49-F238E27FC236}">
                  <a16:creationId xmlns:a16="http://schemas.microsoft.com/office/drawing/2014/main" id="{F80FEC98-A330-7644-96F0-554568B4CBED}"/>
                </a:ext>
              </a:extLst>
            </p:cNvPr>
            <p:cNvSpPr/>
            <p:nvPr/>
          </p:nvSpPr>
          <p:spPr>
            <a:xfrm>
              <a:off x="5084948"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09" name="Forme libre 108">
              <a:extLst>
                <a:ext uri="{FF2B5EF4-FFF2-40B4-BE49-F238E27FC236}">
                  <a16:creationId xmlns:a16="http://schemas.microsoft.com/office/drawing/2014/main" id="{1FFFB36E-75B8-DF40-9E4B-886E53DC8AC6}"/>
                </a:ext>
              </a:extLst>
            </p:cNvPr>
            <p:cNvSpPr/>
            <p:nvPr/>
          </p:nvSpPr>
          <p:spPr>
            <a:xfrm>
              <a:off x="5035352"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10" name="Forme libre 109">
              <a:extLst>
                <a:ext uri="{FF2B5EF4-FFF2-40B4-BE49-F238E27FC236}">
                  <a16:creationId xmlns:a16="http://schemas.microsoft.com/office/drawing/2014/main" id="{CC4CB25F-F5ED-1142-A928-36DE342DFA04}"/>
                </a:ext>
              </a:extLst>
            </p:cNvPr>
            <p:cNvSpPr/>
            <p:nvPr/>
          </p:nvSpPr>
          <p:spPr>
            <a:xfrm>
              <a:off x="5084948"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11" name="Forme libre 110">
              <a:extLst>
                <a:ext uri="{FF2B5EF4-FFF2-40B4-BE49-F238E27FC236}">
                  <a16:creationId xmlns:a16="http://schemas.microsoft.com/office/drawing/2014/main" id="{52B08E90-AFF4-6C4F-8EA1-4D2FA6FB9DD1}"/>
                </a:ext>
              </a:extLst>
            </p:cNvPr>
            <p:cNvSpPr/>
            <p:nvPr/>
          </p:nvSpPr>
          <p:spPr>
            <a:xfrm>
              <a:off x="5035352"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12" name="Forme libre 111">
              <a:extLst>
                <a:ext uri="{FF2B5EF4-FFF2-40B4-BE49-F238E27FC236}">
                  <a16:creationId xmlns:a16="http://schemas.microsoft.com/office/drawing/2014/main" id="{A9F10299-0D27-974D-A289-B6EC45C6499A}"/>
                </a:ext>
              </a:extLst>
            </p:cNvPr>
            <p:cNvSpPr/>
            <p:nvPr/>
          </p:nvSpPr>
          <p:spPr>
            <a:xfrm>
              <a:off x="5084948"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13" name="Forme libre 112">
              <a:extLst>
                <a:ext uri="{FF2B5EF4-FFF2-40B4-BE49-F238E27FC236}">
                  <a16:creationId xmlns:a16="http://schemas.microsoft.com/office/drawing/2014/main" id="{ADDB7A23-270A-D143-84E4-194B13D1457E}"/>
                </a:ext>
              </a:extLst>
            </p:cNvPr>
            <p:cNvSpPr/>
            <p:nvPr/>
          </p:nvSpPr>
          <p:spPr>
            <a:xfrm>
              <a:off x="5440116"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14" name="Forme libre 113">
              <a:extLst>
                <a:ext uri="{FF2B5EF4-FFF2-40B4-BE49-F238E27FC236}">
                  <a16:creationId xmlns:a16="http://schemas.microsoft.com/office/drawing/2014/main" id="{B0BCBC07-FB1E-F54F-A28A-822783F1EDB9}"/>
                </a:ext>
              </a:extLst>
            </p:cNvPr>
            <p:cNvSpPr/>
            <p:nvPr/>
          </p:nvSpPr>
          <p:spPr>
            <a:xfrm>
              <a:off x="5489711"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15" name="Forme libre 114">
              <a:extLst>
                <a:ext uri="{FF2B5EF4-FFF2-40B4-BE49-F238E27FC236}">
                  <a16:creationId xmlns:a16="http://schemas.microsoft.com/office/drawing/2014/main" id="{0432BE2D-5302-BC47-90E4-203552A97A86}"/>
                </a:ext>
              </a:extLst>
            </p:cNvPr>
            <p:cNvSpPr/>
            <p:nvPr/>
          </p:nvSpPr>
          <p:spPr>
            <a:xfrm>
              <a:off x="5440116"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16" name="Forme libre 115">
              <a:extLst>
                <a:ext uri="{FF2B5EF4-FFF2-40B4-BE49-F238E27FC236}">
                  <a16:creationId xmlns:a16="http://schemas.microsoft.com/office/drawing/2014/main" id="{286AC0B8-183A-D849-B2D1-335792D7C5BC}"/>
                </a:ext>
              </a:extLst>
            </p:cNvPr>
            <p:cNvSpPr/>
            <p:nvPr/>
          </p:nvSpPr>
          <p:spPr>
            <a:xfrm>
              <a:off x="5489711"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17" name="Forme libre 116">
              <a:extLst>
                <a:ext uri="{FF2B5EF4-FFF2-40B4-BE49-F238E27FC236}">
                  <a16:creationId xmlns:a16="http://schemas.microsoft.com/office/drawing/2014/main" id="{2067F846-8D7B-634A-949C-AA86ABF07FD7}"/>
                </a:ext>
              </a:extLst>
            </p:cNvPr>
            <p:cNvSpPr/>
            <p:nvPr/>
          </p:nvSpPr>
          <p:spPr>
            <a:xfrm>
              <a:off x="5440116"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18" name="Forme libre 117">
              <a:extLst>
                <a:ext uri="{FF2B5EF4-FFF2-40B4-BE49-F238E27FC236}">
                  <a16:creationId xmlns:a16="http://schemas.microsoft.com/office/drawing/2014/main" id="{EA0C20C1-32F2-F948-8E06-3E0530A6817B}"/>
                </a:ext>
              </a:extLst>
            </p:cNvPr>
            <p:cNvSpPr/>
            <p:nvPr/>
          </p:nvSpPr>
          <p:spPr>
            <a:xfrm>
              <a:off x="5489711"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19" name="Forme libre 118">
              <a:extLst>
                <a:ext uri="{FF2B5EF4-FFF2-40B4-BE49-F238E27FC236}">
                  <a16:creationId xmlns:a16="http://schemas.microsoft.com/office/drawing/2014/main" id="{D26B1EB6-5AFA-924D-A166-D9A0C87F8C0C}"/>
                </a:ext>
              </a:extLst>
            </p:cNvPr>
            <p:cNvSpPr/>
            <p:nvPr/>
          </p:nvSpPr>
          <p:spPr>
            <a:xfrm>
              <a:off x="5440116"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20" name="Forme libre 119">
              <a:extLst>
                <a:ext uri="{FF2B5EF4-FFF2-40B4-BE49-F238E27FC236}">
                  <a16:creationId xmlns:a16="http://schemas.microsoft.com/office/drawing/2014/main" id="{F21C4A69-92FD-FF4F-8E6F-B0E1B4FEEC58}"/>
                </a:ext>
              </a:extLst>
            </p:cNvPr>
            <p:cNvSpPr/>
            <p:nvPr/>
          </p:nvSpPr>
          <p:spPr>
            <a:xfrm>
              <a:off x="5489711"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21" name="Forme libre 120">
              <a:extLst>
                <a:ext uri="{FF2B5EF4-FFF2-40B4-BE49-F238E27FC236}">
                  <a16:creationId xmlns:a16="http://schemas.microsoft.com/office/drawing/2014/main" id="{0BDB85B4-AC3B-5249-B397-21ED1DC89F0A}"/>
                </a:ext>
              </a:extLst>
            </p:cNvPr>
            <p:cNvSpPr/>
            <p:nvPr/>
          </p:nvSpPr>
          <p:spPr>
            <a:xfrm>
              <a:off x="5440116"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22" name="Forme libre 121">
              <a:extLst>
                <a:ext uri="{FF2B5EF4-FFF2-40B4-BE49-F238E27FC236}">
                  <a16:creationId xmlns:a16="http://schemas.microsoft.com/office/drawing/2014/main" id="{75FF59C5-E2CF-0644-9A3E-C286A59B51E5}"/>
                </a:ext>
              </a:extLst>
            </p:cNvPr>
            <p:cNvSpPr/>
            <p:nvPr/>
          </p:nvSpPr>
          <p:spPr>
            <a:xfrm>
              <a:off x="5489711"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23" name="Forme libre 122">
              <a:extLst>
                <a:ext uri="{FF2B5EF4-FFF2-40B4-BE49-F238E27FC236}">
                  <a16:creationId xmlns:a16="http://schemas.microsoft.com/office/drawing/2014/main" id="{27538EAB-2D6B-A04E-AE00-B484A9B1CA6B}"/>
                </a:ext>
              </a:extLst>
            </p:cNvPr>
            <p:cNvSpPr/>
            <p:nvPr/>
          </p:nvSpPr>
          <p:spPr>
            <a:xfrm>
              <a:off x="5440116"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24" name="Forme libre 123">
              <a:extLst>
                <a:ext uri="{FF2B5EF4-FFF2-40B4-BE49-F238E27FC236}">
                  <a16:creationId xmlns:a16="http://schemas.microsoft.com/office/drawing/2014/main" id="{427BF8C9-296A-DB4A-B128-39EC0CEE7253}"/>
                </a:ext>
              </a:extLst>
            </p:cNvPr>
            <p:cNvSpPr/>
            <p:nvPr/>
          </p:nvSpPr>
          <p:spPr>
            <a:xfrm>
              <a:off x="5489711"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25" name="Forme libre 124">
              <a:extLst>
                <a:ext uri="{FF2B5EF4-FFF2-40B4-BE49-F238E27FC236}">
                  <a16:creationId xmlns:a16="http://schemas.microsoft.com/office/drawing/2014/main" id="{6F959FD4-7F29-974A-913F-1AB853FC8FF1}"/>
                </a:ext>
              </a:extLst>
            </p:cNvPr>
            <p:cNvSpPr/>
            <p:nvPr/>
          </p:nvSpPr>
          <p:spPr>
            <a:xfrm>
              <a:off x="5440116"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26" name="Forme libre 125">
              <a:extLst>
                <a:ext uri="{FF2B5EF4-FFF2-40B4-BE49-F238E27FC236}">
                  <a16:creationId xmlns:a16="http://schemas.microsoft.com/office/drawing/2014/main" id="{FC39050B-EA82-8A43-810C-AF5382FA27E2}"/>
                </a:ext>
              </a:extLst>
            </p:cNvPr>
            <p:cNvSpPr/>
            <p:nvPr/>
          </p:nvSpPr>
          <p:spPr>
            <a:xfrm>
              <a:off x="5489711"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27" name="Forme libre 126">
              <a:extLst>
                <a:ext uri="{FF2B5EF4-FFF2-40B4-BE49-F238E27FC236}">
                  <a16:creationId xmlns:a16="http://schemas.microsoft.com/office/drawing/2014/main" id="{7F6071B7-2100-2F45-87F4-279AB700FD89}"/>
                </a:ext>
              </a:extLst>
            </p:cNvPr>
            <p:cNvSpPr/>
            <p:nvPr/>
          </p:nvSpPr>
          <p:spPr>
            <a:xfrm>
              <a:off x="5440116"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28" name="Forme libre 127">
              <a:extLst>
                <a:ext uri="{FF2B5EF4-FFF2-40B4-BE49-F238E27FC236}">
                  <a16:creationId xmlns:a16="http://schemas.microsoft.com/office/drawing/2014/main" id="{E62D2642-E841-DB4C-A36B-76CD2F966248}"/>
                </a:ext>
              </a:extLst>
            </p:cNvPr>
            <p:cNvSpPr/>
            <p:nvPr/>
          </p:nvSpPr>
          <p:spPr>
            <a:xfrm>
              <a:off x="5489711"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29" name="Forme libre 128">
              <a:extLst>
                <a:ext uri="{FF2B5EF4-FFF2-40B4-BE49-F238E27FC236}">
                  <a16:creationId xmlns:a16="http://schemas.microsoft.com/office/drawing/2014/main" id="{F9F50687-A51F-C742-BB96-B39494F66854}"/>
                </a:ext>
              </a:extLst>
            </p:cNvPr>
            <p:cNvSpPr/>
            <p:nvPr/>
          </p:nvSpPr>
          <p:spPr>
            <a:xfrm>
              <a:off x="5440116"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30" name="Forme libre 129">
              <a:extLst>
                <a:ext uri="{FF2B5EF4-FFF2-40B4-BE49-F238E27FC236}">
                  <a16:creationId xmlns:a16="http://schemas.microsoft.com/office/drawing/2014/main" id="{75FE4043-FFA0-6044-B917-39A52A5DCF91}"/>
                </a:ext>
              </a:extLst>
            </p:cNvPr>
            <p:cNvSpPr/>
            <p:nvPr/>
          </p:nvSpPr>
          <p:spPr>
            <a:xfrm>
              <a:off x="5489711"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31" name="Forme libre 130">
              <a:extLst>
                <a:ext uri="{FF2B5EF4-FFF2-40B4-BE49-F238E27FC236}">
                  <a16:creationId xmlns:a16="http://schemas.microsoft.com/office/drawing/2014/main" id="{1F3528C9-B954-AE43-A009-CAEF93ADFF8E}"/>
                </a:ext>
              </a:extLst>
            </p:cNvPr>
            <p:cNvSpPr/>
            <p:nvPr/>
          </p:nvSpPr>
          <p:spPr>
            <a:xfrm>
              <a:off x="5440116"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32" name="Forme libre 131">
              <a:extLst>
                <a:ext uri="{FF2B5EF4-FFF2-40B4-BE49-F238E27FC236}">
                  <a16:creationId xmlns:a16="http://schemas.microsoft.com/office/drawing/2014/main" id="{E35E7409-4C83-E04B-A554-9A3C03036304}"/>
                </a:ext>
              </a:extLst>
            </p:cNvPr>
            <p:cNvSpPr/>
            <p:nvPr/>
          </p:nvSpPr>
          <p:spPr>
            <a:xfrm>
              <a:off x="5489711"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33" name="Forme libre 132">
              <a:extLst>
                <a:ext uri="{FF2B5EF4-FFF2-40B4-BE49-F238E27FC236}">
                  <a16:creationId xmlns:a16="http://schemas.microsoft.com/office/drawing/2014/main" id="{0B808396-AADD-BE40-86BF-59DC4D96C6F2}"/>
                </a:ext>
              </a:extLst>
            </p:cNvPr>
            <p:cNvSpPr/>
            <p:nvPr/>
          </p:nvSpPr>
          <p:spPr>
            <a:xfrm>
              <a:off x="5844879"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34" name="Forme libre 133">
              <a:extLst>
                <a:ext uri="{FF2B5EF4-FFF2-40B4-BE49-F238E27FC236}">
                  <a16:creationId xmlns:a16="http://schemas.microsoft.com/office/drawing/2014/main" id="{5D3D36EF-4FB7-5D49-A4BE-04F605149C4D}"/>
                </a:ext>
              </a:extLst>
            </p:cNvPr>
            <p:cNvSpPr/>
            <p:nvPr/>
          </p:nvSpPr>
          <p:spPr>
            <a:xfrm>
              <a:off x="5894475"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35" name="Forme libre 134">
              <a:extLst>
                <a:ext uri="{FF2B5EF4-FFF2-40B4-BE49-F238E27FC236}">
                  <a16:creationId xmlns:a16="http://schemas.microsoft.com/office/drawing/2014/main" id="{FE2E5F24-2B34-B94D-9A25-2C40EE203EEF}"/>
                </a:ext>
              </a:extLst>
            </p:cNvPr>
            <p:cNvSpPr/>
            <p:nvPr/>
          </p:nvSpPr>
          <p:spPr>
            <a:xfrm>
              <a:off x="5844879"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36" name="Forme libre 135">
              <a:extLst>
                <a:ext uri="{FF2B5EF4-FFF2-40B4-BE49-F238E27FC236}">
                  <a16:creationId xmlns:a16="http://schemas.microsoft.com/office/drawing/2014/main" id="{650794CD-0C7E-A945-9BBD-0C74E397CAF2}"/>
                </a:ext>
              </a:extLst>
            </p:cNvPr>
            <p:cNvSpPr/>
            <p:nvPr/>
          </p:nvSpPr>
          <p:spPr>
            <a:xfrm>
              <a:off x="5894475"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37" name="Forme libre 136">
              <a:extLst>
                <a:ext uri="{FF2B5EF4-FFF2-40B4-BE49-F238E27FC236}">
                  <a16:creationId xmlns:a16="http://schemas.microsoft.com/office/drawing/2014/main" id="{AE48C113-1DB4-6548-8EFB-8189F254E9B5}"/>
                </a:ext>
              </a:extLst>
            </p:cNvPr>
            <p:cNvSpPr/>
            <p:nvPr/>
          </p:nvSpPr>
          <p:spPr>
            <a:xfrm>
              <a:off x="5844879"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38" name="Forme libre 137">
              <a:extLst>
                <a:ext uri="{FF2B5EF4-FFF2-40B4-BE49-F238E27FC236}">
                  <a16:creationId xmlns:a16="http://schemas.microsoft.com/office/drawing/2014/main" id="{B94713B8-5128-C24C-A8B1-B09EB139A31D}"/>
                </a:ext>
              </a:extLst>
            </p:cNvPr>
            <p:cNvSpPr/>
            <p:nvPr/>
          </p:nvSpPr>
          <p:spPr>
            <a:xfrm>
              <a:off x="5894475"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39" name="Forme libre 138">
              <a:extLst>
                <a:ext uri="{FF2B5EF4-FFF2-40B4-BE49-F238E27FC236}">
                  <a16:creationId xmlns:a16="http://schemas.microsoft.com/office/drawing/2014/main" id="{7446C118-65D3-6D48-A47B-9EB2C3898A0E}"/>
                </a:ext>
              </a:extLst>
            </p:cNvPr>
            <p:cNvSpPr/>
            <p:nvPr/>
          </p:nvSpPr>
          <p:spPr>
            <a:xfrm>
              <a:off x="5844879"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40" name="Forme libre 139">
              <a:extLst>
                <a:ext uri="{FF2B5EF4-FFF2-40B4-BE49-F238E27FC236}">
                  <a16:creationId xmlns:a16="http://schemas.microsoft.com/office/drawing/2014/main" id="{1AC01DD8-0F5A-D143-B59F-E47CD525460D}"/>
                </a:ext>
              </a:extLst>
            </p:cNvPr>
            <p:cNvSpPr/>
            <p:nvPr/>
          </p:nvSpPr>
          <p:spPr>
            <a:xfrm>
              <a:off x="5894475"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41" name="Forme libre 140">
              <a:extLst>
                <a:ext uri="{FF2B5EF4-FFF2-40B4-BE49-F238E27FC236}">
                  <a16:creationId xmlns:a16="http://schemas.microsoft.com/office/drawing/2014/main" id="{DC1031FD-1E21-064C-9D7E-B4C03010AC86}"/>
                </a:ext>
              </a:extLst>
            </p:cNvPr>
            <p:cNvSpPr/>
            <p:nvPr/>
          </p:nvSpPr>
          <p:spPr>
            <a:xfrm>
              <a:off x="5844879"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42" name="Forme libre 141">
              <a:extLst>
                <a:ext uri="{FF2B5EF4-FFF2-40B4-BE49-F238E27FC236}">
                  <a16:creationId xmlns:a16="http://schemas.microsoft.com/office/drawing/2014/main" id="{51685D51-53C2-EF43-82B0-0D227404F738}"/>
                </a:ext>
              </a:extLst>
            </p:cNvPr>
            <p:cNvSpPr/>
            <p:nvPr/>
          </p:nvSpPr>
          <p:spPr>
            <a:xfrm>
              <a:off x="5894475"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43" name="Forme libre 142">
              <a:extLst>
                <a:ext uri="{FF2B5EF4-FFF2-40B4-BE49-F238E27FC236}">
                  <a16:creationId xmlns:a16="http://schemas.microsoft.com/office/drawing/2014/main" id="{0F132E78-1908-7D4D-AAF9-E5B833BCEA86}"/>
                </a:ext>
              </a:extLst>
            </p:cNvPr>
            <p:cNvSpPr/>
            <p:nvPr/>
          </p:nvSpPr>
          <p:spPr>
            <a:xfrm>
              <a:off x="5844879"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44" name="Forme libre 143">
              <a:extLst>
                <a:ext uri="{FF2B5EF4-FFF2-40B4-BE49-F238E27FC236}">
                  <a16:creationId xmlns:a16="http://schemas.microsoft.com/office/drawing/2014/main" id="{D47DA85D-81DF-EB41-A106-F93B8F375D30}"/>
                </a:ext>
              </a:extLst>
            </p:cNvPr>
            <p:cNvSpPr/>
            <p:nvPr/>
          </p:nvSpPr>
          <p:spPr>
            <a:xfrm>
              <a:off x="5894475"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45" name="Forme libre 144">
              <a:extLst>
                <a:ext uri="{FF2B5EF4-FFF2-40B4-BE49-F238E27FC236}">
                  <a16:creationId xmlns:a16="http://schemas.microsoft.com/office/drawing/2014/main" id="{2B474137-BC57-F14F-BA1B-BEE42A6ED7FD}"/>
                </a:ext>
              </a:extLst>
            </p:cNvPr>
            <p:cNvSpPr/>
            <p:nvPr/>
          </p:nvSpPr>
          <p:spPr>
            <a:xfrm>
              <a:off x="5844879"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46" name="Forme libre 145">
              <a:extLst>
                <a:ext uri="{FF2B5EF4-FFF2-40B4-BE49-F238E27FC236}">
                  <a16:creationId xmlns:a16="http://schemas.microsoft.com/office/drawing/2014/main" id="{8F8D9F9A-CAD0-8149-9E5C-A3EF98DA081E}"/>
                </a:ext>
              </a:extLst>
            </p:cNvPr>
            <p:cNvSpPr/>
            <p:nvPr/>
          </p:nvSpPr>
          <p:spPr>
            <a:xfrm>
              <a:off x="5894475"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47" name="Forme libre 146">
              <a:extLst>
                <a:ext uri="{FF2B5EF4-FFF2-40B4-BE49-F238E27FC236}">
                  <a16:creationId xmlns:a16="http://schemas.microsoft.com/office/drawing/2014/main" id="{6B3C1147-557E-7B40-9E45-968A9F8053D5}"/>
                </a:ext>
              </a:extLst>
            </p:cNvPr>
            <p:cNvSpPr/>
            <p:nvPr/>
          </p:nvSpPr>
          <p:spPr>
            <a:xfrm>
              <a:off x="5844879"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48" name="Forme libre 147">
              <a:extLst>
                <a:ext uri="{FF2B5EF4-FFF2-40B4-BE49-F238E27FC236}">
                  <a16:creationId xmlns:a16="http://schemas.microsoft.com/office/drawing/2014/main" id="{7C62F939-843A-EE41-8FE6-5C134EB9AD23}"/>
                </a:ext>
              </a:extLst>
            </p:cNvPr>
            <p:cNvSpPr/>
            <p:nvPr/>
          </p:nvSpPr>
          <p:spPr>
            <a:xfrm>
              <a:off x="5894475"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49" name="Forme libre 148">
              <a:extLst>
                <a:ext uri="{FF2B5EF4-FFF2-40B4-BE49-F238E27FC236}">
                  <a16:creationId xmlns:a16="http://schemas.microsoft.com/office/drawing/2014/main" id="{E8DE9B23-41A7-A244-BBD5-C60A55FECDA1}"/>
                </a:ext>
              </a:extLst>
            </p:cNvPr>
            <p:cNvSpPr/>
            <p:nvPr/>
          </p:nvSpPr>
          <p:spPr>
            <a:xfrm>
              <a:off x="5844879"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50" name="Forme libre 149">
              <a:extLst>
                <a:ext uri="{FF2B5EF4-FFF2-40B4-BE49-F238E27FC236}">
                  <a16:creationId xmlns:a16="http://schemas.microsoft.com/office/drawing/2014/main" id="{2E62864A-36C2-234C-9B02-BAF155ACB97F}"/>
                </a:ext>
              </a:extLst>
            </p:cNvPr>
            <p:cNvSpPr/>
            <p:nvPr/>
          </p:nvSpPr>
          <p:spPr>
            <a:xfrm>
              <a:off x="5894475"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51" name="Forme libre 150">
              <a:extLst>
                <a:ext uri="{FF2B5EF4-FFF2-40B4-BE49-F238E27FC236}">
                  <a16:creationId xmlns:a16="http://schemas.microsoft.com/office/drawing/2014/main" id="{D637CA51-5271-5741-9FAA-7485A7B5EF06}"/>
                </a:ext>
              </a:extLst>
            </p:cNvPr>
            <p:cNvSpPr/>
            <p:nvPr/>
          </p:nvSpPr>
          <p:spPr>
            <a:xfrm>
              <a:off x="5844879"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52" name="Forme libre 151">
              <a:extLst>
                <a:ext uri="{FF2B5EF4-FFF2-40B4-BE49-F238E27FC236}">
                  <a16:creationId xmlns:a16="http://schemas.microsoft.com/office/drawing/2014/main" id="{31D0032F-E5EA-974E-B7D3-B68E8222D42D}"/>
                </a:ext>
              </a:extLst>
            </p:cNvPr>
            <p:cNvSpPr/>
            <p:nvPr/>
          </p:nvSpPr>
          <p:spPr>
            <a:xfrm>
              <a:off x="5894475"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53" name="Forme libre 152">
              <a:extLst>
                <a:ext uri="{FF2B5EF4-FFF2-40B4-BE49-F238E27FC236}">
                  <a16:creationId xmlns:a16="http://schemas.microsoft.com/office/drawing/2014/main" id="{08D43BA6-413A-C740-B136-57DF63293E9A}"/>
                </a:ext>
              </a:extLst>
            </p:cNvPr>
            <p:cNvSpPr/>
            <p:nvPr/>
          </p:nvSpPr>
          <p:spPr>
            <a:xfrm>
              <a:off x="6249642"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54" name="Forme libre 153">
              <a:extLst>
                <a:ext uri="{FF2B5EF4-FFF2-40B4-BE49-F238E27FC236}">
                  <a16:creationId xmlns:a16="http://schemas.microsoft.com/office/drawing/2014/main" id="{5B8D07AB-811D-8D4E-8846-666CC79550B6}"/>
                </a:ext>
              </a:extLst>
            </p:cNvPr>
            <p:cNvSpPr/>
            <p:nvPr/>
          </p:nvSpPr>
          <p:spPr>
            <a:xfrm>
              <a:off x="6299238"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55" name="Forme libre 154">
              <a:extLst>
                <a:ext uri="{FF2B5EF4-FFF2-40B4-BE49-F238E27FC236}">
                  <a16:creationId xmlns:a16="http://schemas.microsoft.com/office/drawing/2014/main" id="{88FBC3DF-72CD-3B4C-B7D2-11DA766DC7C3}"/>
                </a:ext>
              </a:extLst>
            </p:cNvPr>
            <p:cNvSpPr/>
            <p:nvPr/>
          </p:nvSpPr>
          <p:spPr>
            <a:xfrm>
              <a:off x="6249642"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56" name="Forme libre 155">
              <a:extLst>
                <a:ext uri="{FF2B5EF4-FFF2-40B4-BE49-F238E27FC236}">
                  <a16:creationId xmlns:a16="http://schemas.microsoft.com/office/drawing/2014/main" id="{D76B94D7-3DAE-E54F-904C-1E301B56FFB4}"/>
                </a:ext>
              </a:extLst>
            </p:cNvPr>
            <p:cNvSpPr/>
            <p:nvPr/>
          </p:nvSpPr>
          <p:spPr>
            <a:xfrm>
              <a:off x="6299238"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57" name="Forme libre 156">
              <a:extLst>
                <a:ext uri="{FF2B5EF4-FFF2-40B4-BE49-F238E27FC236}">
                  <a16:creationId xmlns:a16="http://schemas.microsoft.com/office/drawing/2014/main" id="{06724B2C-B735-A34B-AC13-8100F2FD873C}"/>
                </a:ext>
              </a:extLst>
            </p:cNvPr>
            <p:cNvSpPr/>
            <p:nvPr/>
          </p:nvSpPr>
          <p:spPr>
            <a:xfrm>
              <a:off x="6249642"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58" name="Forme libre 157">
              <a:extLst>
                <a:ext uri="{FF2B5EF4-FFF2-40B4-BE49-F238E27FC236}">
                  <a16:creationId xmlns:a16="http://schemas.microsoft.com/office/drawing/2014/main" id="{B74E301F-4FE6-5F49-8368-CE394E25BDD5}"/>
                </a:ext>
              </a:extLst>
            </p:cNvPr>
            <p:cNvSpPr/>
            <p:nvPr/>
          </p:nvSpPr>
          <p:spPr>
            <a:xfrm>
              <a:off x="6299238"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59" name="Forme libre 158">
              <a:extLst>
                <a:ext uri="{FF2B5EF4-FFF2-40B4-BE49-F238E27FC236}">
                  <a16:creationId xmlns:a16="http://schemas.microsoft.com/office/drawing/2014/main" id="{0912534E-1785-6E4C-8E62-E63DA3E9E809}"/>
                </a:ext>
              </a:extLst>
            </p:cNvPr>
            <p:cNvSpPr/>
            <p:nvPr/>
          </p:nvSpPr>
          <p:spPr>
            <a:xfrm>
              <a:off x="6249642"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60" name="Forme libre 159">
              <a:extLst>
                <a:ext uri="{FF2B5EF4-FFF2-40B4-BE49-F238E27FC236}">
                  <a16:creationId xmlns:a16="http://schemas.microsoft.com/office/drawing/2014/main" id="{5E8F0339-BD2F-F941-BEF5-02B42382FEB2}"/>
                </a:ext>
              </a:extLst>
            </p:cNvPr>
            <p:cNvSpPr/>
            <p:nvPr/>
          </p:nvSpPr>
          <p:spPr>
            <a:xfrm>
              <a:off x="6299238"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61" name="Forme libre 160">
              <a:extLst>
                <a:ext uri="{FF2B5EF4-FFF2-40B4-BE49-F238E27FC236}">
                  <a16:creationId xmlns:a16="http://schemas.microsoft.com/office/drawing/2014/main" id="{1AFCE83C-5A71-8A43-9B7C-21BEA2189874}"/>
                </a:ext>
              </a:extLst>
            </p:cNvPr>
            <p:cNvSpPr/>
            <p:nvPr/>
          </p:nvSpPr>
          <p:spPr>
            <a:xfrm>
              <a:off x="6249642"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62" name="Forme libre 161">
              <a:extLst>
                <a:ext uri="{FF2B5EF4-FFF2-40B4-BE49-F238E27FC236}">
                  <a16:creationId xmlns:a16="http://schemas.microsoft.com/office/drawing/2014/main" id="{1F7FEC37-0D70-2D44-B42B-D629C90F84AD}"/>
                </a:ext>
              </a:extLst>
            </p:cNvPr>
            <p:cNvSpPr/>
            <p:nvPr/>
          </p:nvSpPr>
          <p:spPr>
            <a:xfrm>
              <a:off x="6299238"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63" name="Forme libre 162">
              <a:extLst>
                <a:ext uri="{FF2B5EF4-FFF2-40B4-BE49-F238E27FC236}">
                  <a16:creationId xmlns:a16="http://schemas.microsoft.com/office/drawing/2014/main" id="{0EED7D96-C49E-AA49-9EE9-C084E1B3E912}"/>
                </a:ext>
              </a:extLst>
            </p:cNvPr>
            <p:cNvSpPr/>
            <p:nvPr/>
          </p:nvSpPr>
          <p:spPr>
            <a:xfrm>
              <a:off x="6249642"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64" name="Forme libre 163">
              <a:extLst>
                <a:ext uri="{FF2B5EF4-FFF2-40B4-BE49-F238E27FC236}">
                  <a16:creationId xmlns:a16="http://schemas.microsoft.com/office/drawing/2014/main" id="{56E6DE8A-19C6-D44D-9244-ED5AB0ADE347}"/>
                </a:ext>
              </a:extLst>
            </p:cNvPr>
            <p:cNvSpPr/>
            <p:nvPr/>
          </p:nvSpPr>
          <p:spPr>
            <a:xfrm>
              <a:off x="6299238"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65" name="Forme libre 164">
              <a:extLst>
                <a:ext uri="{FF2B5EF4-FFF2-40B4-BE49-F238E27FC236}">
                  <a16:creationId xmlns:a16="http://schemas.microsoft.com/office/drawing/2014/main" id="{E0FA2A1B-B728-9440-823F-E9A33BF8DCAD}"/>
                </a:ext>
              </a:extLst>
            </p:cNvPr>
            <p:cNvSpPr/>
            <p:nvPr/>
          </p:nvSpPr>
          <p:spPr>
            <a:xfrm>
              <a:off x="6249642"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66" name="Forme libre 165">
              <a:extLst>
                <a:ext uri="{FF2B5EF4-FFF2-40B4-BE49-F238E27FC236}">
                  <a16:creationId xmlns:a16="http://schemas.microsoft.com/office/drawing/2014/main" id="{DF61BD7F-BD2C-2843-93C9-EE94B56949A3}"/>
                </a:ext>
              </a:extLst>
            </p:cNvPr>
            <p:cNvSpPr/>
            <p:nvPr/>
          </p:nvSpPr>
          <p:spPr>
            <a:xfrm>
              <a:off x="6299238"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67" name="Forme libre 166">
              <a:extLst>
                <a:ext uri="{FF2B5EF4-FFF2-40B4-BE49-F238E27FC236}">
                  <a16:creationId xmlns:a16="http://schemas.microsoft.com/office/drawing/2014/main" id="{8D13A98F-7AF7-4F48-A8A4-56A1BB1E7B7F}"/>
                </a:ext>
              </a:extLst>
            </p:cNvPr>
            <p:cNvSpPr/>
            <p:nvPr/>
          </p:nvSpPr>
          <p:spPr>
            <a:xfrm>
              <a:off x="6249642"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68" name="Forme libre 167">
              <a:extLst>
                <a:ext uri="{FF2B5EF4-FFF2-40B4-BE49-F238E27FC236}">
                  <a16:creationId xmlns:a16="http://schemas.microsoft.com/office/drawing/2014/main" id="{97E3C14F-192A-7540-9D25-0454C15CB0EF}"/>
                </a:ext>
              </a:extLst>
            </p:cNvPr>
            <p:cNvSpPr/>
            <p:nvPr/>
          </p:nvSpPr>
          <p:spPr>
            <a:xfrm>
              <a:off x="6299238"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69" name="Forme libre 168">
              <a:extLst>
                <a:ext uri="{FF2B5EF4-FFF2-40B4-BE49-F238E27FC236}">
                  <a16:creationId xmlns:a16="http://schemas.microsoft.com/office/drawing/2014/main" id="{0C8E467B-8890-F34A-9FCD-64BDBD4C866A}"/>
                </a:ext>
              </a:extLst>
            </p:cNvPr>
            <p:cNvSpPr/>
            <p:nvPr/>
          </p:nvSpPr>
          <p:spPr>
            <a:xfrm>
              <a:off x="6249642"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70" name="Forme libre 169">
              <a:extLst>
                <a:ext uri="{FF2B5EF4-FFF2-40B4-BE49-F238E27FC236}">
                  <a16:creationId xmlns:a16="http://schemas.microsoft.com/office/drawing/2014/main" id="{218369D0-CB90-5241-8C6D-E03212666E35}"/>
                </a:ext>
              </a:extLst>
            </p:cNvPr>
            <p:cNvSpPr/>
            <p:nvPr/>
          </p:nvSpPr>
          <p:spPr>
            <a:xfrm>
              <a:off x="6299238"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71" name="Forme libre 170">
              <a:extLst>
                <a:ext uri="{FF2B5EF4-FFF2-40B4-BE49-F238E27FC236}">
                  <a16:creationId xmlns:a16="http://schemas.microsoft.com/office/drawing/2014/main" id="{77C47EC6-D911-8342-9EE0-31B4EB7CB458}"/>
                </a:ext>
              </a:extLst>
            </p:cNvPr>
            <p:cNvSpPr/>
            <p:nvPr/>
          </p:nvSpPr>
          <p:spPr>
            <a:xfrm>
              <a:off x="6249642"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72" name="Forme libre 171">
              <a:extLst>
                <a:ext uri="{FF2B5EF4-FFF2-40B4-BE49-F238E27FC236}">
                  <a16:creationId xmlns:a16="http://schemas.microsoft.com/office/drawing/2014/main" id="{D3B159C5-C688-F443-8656-AD9FA647F33F}"/>
                </a:ext>
              </a:extLst>
            </p:cNvPr>
            <p:cNvSpPr/>
            <p:nvPr/>
          </p:nvSpPr>
          <p:spPr>
            <a:xfrm>
              <a:off x="6299238"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73" name="Forme libre 172">
              <a:extLst>
                <a:ext uri="{FF2B5EF4-FFF2-40B4-BE49-F238E27FC236}">
                  <a16:creationId xmlns:a16="http://schemas.microsoft.com/office/drawing/2014/main" id="{70018DD4-73DD-4B4F-A848-7CAC6FA8B6D3}"/>
                </a:ext>
              </a:extLst>
            </p:cNvPr>
            <p:cNvSpPr/>
            <p:nvPr/>
          </p:nvSpPr>
          <p:spPr>
            <a:xfrm>
              <a:off x="6654405"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74" name="Forme libre 173">
              <a:extLst>
                <a:ext uri="{FF2B5EF4-FFF2-40B4-BE49-F238E27FC236}">
                  <a16:creationId xmlns:a16="http://schemas.microsoft.com/office/drawing/2014/main" id="{1F29CC6F-C331-B44E-911B-D1DD55C4A090}"/>
                </a:ext>
              </a:extLst>
            </p:cNvPr>
            <p:cNvSpPr/>
            <p:nvPr/>
          </p:nvSpPr>
          <p:spPr>
            <a:xfrm>
              <a:off x="6704001"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75" name="Forme libre 174">
              <a:extLst>
                <a:ext uri="{FF2B5EF4-FFF2-40B4-BE49-F238E27FC236}">
                  <a16:creationId xmlns:a16="http://schemas.microsoft.com/office/drawing/2014/main" id="{BA0D8281-F2D4-F74D-8C49-BC6E2251C30C}"/>
                </a:ext>
              </a:extLst>
            </p:cNvPr>
            <p:cNvSpPr/>
            <p:nvPr/>
          </p:nvSpPr>
          <p:spPr>
            <a:xfrm>
              <a:off x="6654405"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76" name="Forme libre 175">
              <a:extLst>
                <a:ext uri="{FF2B5EF4-FFF2-40B4-BE49-F238E27FC236}">
                  <a16:creationId xmlns:a16="http://schemas.microsoft.com/office/drawing/2014/main" id="{594E4529-C344-524A-BE35-2A16446601A5}"/>
                </a:ext>
              </a:extLst>
            </p:cNvPr>
            <p:cNvSpPr/>
            <p:nvPr/>
          </p:nvSpPr>
          <p:spPr>
            <a:xfrm>
              <a:off x="6704001"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77" name="Forme libre 176">
              <a:extLst>
                <a:ext uri="{FF2B5EF4-FFF2-40B4-BE49-F238E27FC236}">
                  <a16:creationId xmlns:a16="http://schemas.microsoft.com/office/drawing/2014/main" id="{D4B678AE-8442-554C-B146-122248802126}"/>
                </a:ext>
              </a:extLst>
            </p:cNvPr>
            <p:cNvSpPr/>
            <p:nvPr/>
          </p:nvSpPr>
          <p:spPr>
            <a:xfrm>
              <a:off x="6654405"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78" name="Forme libre 177">
              <a:extLst>
                <a:ext uri="{FF2B5EF4-FFF2-40B4-BE49-F238E27FC236}">
                  <a16:creationId xmlns:a16="http://schemas.microsoft.com/office/drawing/2014/main" id="{27E14747-D768-3B4B-86C5-84AD976E8037}"/>
                </a:ext>
              </a:extLst>
            </p:cNvPr>
            <p:cNvSpPr/>
            <p:nvPr/>
          </p:nvSpPr>
          <p:spPr>
            <a:xfrm>
              <a:off x="6704001"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79" name="Forme libre 178">
              <a:extLst>
                <a:ext uri="{FF2B5EF4-FFF2-40B4-BE49-F238E27FC236}">
                  <a16:creationId xmlns:a16="http://schemas.microsoft.com/office/drawing/2014/main" id="{7BC928D2-A4BD-DA4A-B1F6-B2EFDF1A67FC}"/>
                </a:ext>
              </a:extLst>
            </p:cNvPr>
            <p:cNvSpPr/>
            <p:nvPr/>
          </p:nvSpPr>
          <p:spPr>
            <a:xfrm>
              <a:off x="6654405"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80" name="Forme libre 179">
              <a:extLst>
                <a:ext uri="{FF2B5EF4-FFF2-40B4-BE49-F238E27FC236}">
                  <a16:creationId xmlns:a16="http://schemas.microsoft.com/office/drawing/2014/main" id="{8B72C68D-5A2E-974B-97E1-D1E322F771E5}"/>
                </a:ext>
              </a:extLst>
            </p:cNvPr>
            <p:cNvSpPr/>
            <p:nvPr/>
          </p:nvSpPr>
          <p:spPr>
            <a:xfrm>
              <a:off x="6704001"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81" name="Forme libre 180">
              <a:extLst>
                <a:ext uri="{FF2B5EF4-FFF2-40B4-BE49-F238E27FC236}">
                  <a16:creationId xmlns:a16="http://schemas.microsoft.com/office/drawing/2014/main" id="{92145074-B0FE-184B-88AB-BC9EE94C4E5E}"/>
                </a:ext>
              </a:extLst>
            </p:cNvPr>
            <p:cNvSpPr/>
            <p:nvPr/>
          </p:nvSpPr>
          <p:spPr>
            <a:xfrm>
              <a:off x="6654405"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82" name="Forme libre 181">
              <a:extLst>
                <a:ext uri="{FF2B5EF4-FFF2-40B4-BE49-F238E27FC236}">
                  <a16:creationId xmlns:a16="http://schemas.microsoft.com/office/drawing/2014/main" id="{107440E3-4747-3046-8391-2682CA5B19D7}"/>
                </a:ext>
              </a:extLst>
            </p:cNvPr>
            <p:cNvSpPr/>
            <p:nvPr/>
          </p:nvSpPr>
          <p:spPr>
            <a:xfrm>
              <a:off x="6704001"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83" name="Forme libre 182">
              <a:extLst>
                <a:ext uri="{FF2B5EF4-FFF2-40B4-BE49-F238E27FC236}">
                  <a16:creationId xmlns:a16="http://schemas.microsoft.com/office/drawing/2014/main" id="{F908C272-FAA9-9240-B10A-7477FD754A55}"/>
                </a:ext>
              </a:extLst>
            </p:cNvPr>
            <p:cNvSpPr/>
            <p:nvPr/>
          </p:nvSpPr>
          <p:spPr>
            <a:xfrm>
              <a:off x="6654405"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84" name="Forme libre 183">
              <a:extLst>
                <a:ext uri="{FF2B5EF4-FFF2-40B4-BE49-F238E27FC236}">
                  <a16:creationId xmlns:a16="http://schemas.microsoft.com/office/drawing/2014/main" id="{F626451C-7A02-AD49-9C54-5EBED474BF24}"/>
                </a:ext>
              </a:extLst>
            </p:cNvPr>
            <p:cNvSpPr/>
            <p:nvPr/>
          </p:nvSpPr>
          <p:spPr>
            <a:xfrm>
              <a:off x="6704001"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85" name="Forme libre 184">
              <a:extLst>
                <a:ext uri="{FF2B5EF4-FFF2-40B4-BE49-F238E27FC236}">
                  <a16:creationId xmlns:a16="http://schemas.microsoft.com/office/drawing/2014/main" id="{79B76B64-3D5F-E644-B9D2-43AB362405C3}"/>
                </a:ext>
              </a:extLst>
            </p:cNvPr>
            <p:cNvSpPr/>
            <p:nvPr/>
          </p:nvSpPr>
          <p:spPr>
            <a:xfrm>
              <a:off x="6654405"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86" name="Forme libre 185">
              <a:extLst>
                <a:ext uri="{FF2B5EF4-FFF2-40B4-BE49-F238E27FC236}">
                  <a16:creationId xmlns:a16="http://schemas.microsoft.com/office/drawing/2014/main" id="{F05943AC-4B29-6247-BC64-D815793D47C8}"/>
                </a:ext>
              </a:extLst>
            </p:cNvPr>
            <p:cNvSpPr/>
            <p:nvPr/>
          </p:nvSpPr>
          <p:spPr>
            <a:xfrm>
              <a:off x="6704001"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87" name="Forme libre 186">
              <a:extLst>
                <a:ext uri="{FF2B5EF4-FFF2-40B4-BE49-F238E27FC236}">
                  <a16:creationId xmlns:a16="http://schemas.microsoft.com/office/drawing/2014/main" id="{9962BA0E-54F5-6647-9B44-FA047D8E5026}"/>
                </a:ext>
              </a:extLst>
            </p:cNvPr>
            <p:cNvSpPr/>
            <p:nvPr/>
          </p:nvSpPr>
          <p:spPr>
            <a:xfrm>
              <a:off x="6654405"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88" name="Forme libre 187">
              <a:extLst>
                <a:ext uri="{FF2B5EF4-FFF2-40B4-BE49-F238E27FC236}">
                  <a16:creationId xmlns:a16="http://schemas.microsoft.com/office/drawing/2014/main" id="{E4D88963-4BEF-5846-97ED-00D330157708}"/>
                </a:ext>
              </a:extLst>
            </p:cNvPr>
            <p:cNvSpPr/>
            <p:nvPr/>
          </p:nvSpPr>
          <p:spPr>
            <a:xfrm>
              <a:off x="6704001"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89" name="Forme libre 188">
              <a:extLst>
                <a:ext uri="{FF2B5EF4-FFF2-40B4-BE49-F238E27FC236}">
                  <a16:creationId xmlns:a16="http://schemas.microsoft.com/office/drawing/2014/main" id="{8EAC321C-5AD2-6F4E-BB3D-419AF187A694}"/>
                </a:ext>
              </a:extLst>
            </p:cNvPr>
            <p:cNvSpPr/>
            <p:nvPr/>
          </p:nvSpPr>
          <p:spPr>
            <a:xfrm>
              <a:off x="6654405"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90" name="Forme libre 189">
              <a:extLst>
                <a:ext uri="{FF2B5EF4-FFF2-40B4-BE49-F238E27FC236}">
                  <a16:creationId xmlns:a16="http://schemas.microsoft.com/office/drawing/2014/main" id="{341474F6-275D-0C4F-B1FA-F881CE49D279}"/>
                </a:ext>
              </a:extLst>
            </p:cNvPr>
            <p:cNvSpPr/>
            <p:nvPr/>
          </p:nvSpPr>
          <p:spPr>
            <a:xfrm>
              <a:off x="6704001"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91" name="Forme libre 190">
              <a:extLst>
                <a:ext uri="{FF2B5EF4-FFF2-40B4-BE49-F238E27FC236}">
                  <a16:creationId xmlns:a16="http://schemas.microsoft.com/office/drawing/2014/main" id="{D8562C59-659A-A447-82FE-F61563D917D0}"/>
                </a:ext>
              </a:extLst>
            </p:cNvPr>
            <p:cNvSpPr/>
            <p:nvPr/>
          </p:nvSpPr>
          <p:spPr>
            <a:xfrm>
              <a:off x="6654405"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92" name="Forme libre 191">
              <a:extLst>
                <a:ext uri="{FF2B5EF4-FFF2-40B4-BE49-F238E27FC236}">
                  <a16:creationId xmlns:a16="http://schemas.microsoft.com/office/drawing/2014/main" id="{2150598D-C794-8947-800D-92F076AAA093}"/>
                </a:ext>
              </a:extLst>
            </p:cNvPr>
            <p:cNvSpPr/>
            <p:nvPr/>
          </p:nvSpPr>
          <p:spPr>
            <a:xfrm>
              <a:off x="6704001"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93" name="Forme libre 192">
              <a:extLst>
                <a:ext uri="{FF2B5EF4-FFF2-40B4-BE49-F238E27FC236}">
                  <a16:creationId xmlns:a16="http://schemas.microsoft.com/office/drawing/2014/main" id="{E2CED750-9163-F84A-ACF4-1EB40D08D518}"/>
                </a:ext>
              </a:extLst>
            </p:cNvPr>
            <p:cNvSpPr/>
            <p:nvPr/>
          </p:nvSpPr>
          <p:spPr>
            <a:xfrm>
              <a:off x="7059168"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94" name="Forme libre 193">
              <a:extLst>
                <a:ext uri="{FF2B5EF4-FFF2-40B4-BE49-F238E27FC236}">
                  <a16:creationId xmlns:a16="http://schemas.microsoft.com/office/drawing/2014/main" id="{19790CE9-D982-C347-8494-FF43B070E7F9}"/>
                </a:ext>
              </a:extLst>
            </p:cNvPr>
            <p:cNvSpPr/>
            <p:nvPr/>
          </p:nvSpPr>
          <p:spPr>
            <a:xfrm>
              <a:off x="7108764"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95" name="Forme libre 194">
              <a:extLst>
                <a:ext uri="{FF2B5EF4-FFF2-40B4-BE49-F238E27FC236}">
                  <a16:creationId xmlns:a16="http://schemas.microsoft.com/office/drawing/2014/main" id="{CE53DA44-CC44-BC45-A968-2465F6E5EB43}"/>
                </a:ext>
              </a:extLst>
            </p:cNvPr>
            <p:cNvSpPr/>
            <p:nvPr/>
          </p:nvSpPr>
          <p:spPr>
            <a:xfrm>
              <a:off x="7059168"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96" name="Forme libre 195">
              <a:extLst>
                <a:ext uri="{FF2B5EF4-FFF2-40B4-BE49-F238E27FC236}">
                  <a16:creationId xmlns:a16="http://schemas.microsoft.com/office/drawing/2014/main" id="{FCBB9B79-6BEF-6E41-BEAB-F28BEAEFB1AE}"/>
                </a:ext>
              </a:extLst>
            </p:cNvPr>
            <p:cNvSpPr/>
            <p:nvPr/>
          </p:nvSpPr>
          <p:spPr>
            <a:xfrm>
              <a:off x="7108764"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97" name="Forme libre 196">
              <a:extLst>
                <a:ext uri="{FF2B5EF4-FFF2-40B4-BE49-F238E27FC236}">
                  <a16:creationId xmlns:a16="http://schemas.microsoft.com/office/drawing/2014/main" id="{95156D88-FEFA-FB4D-B418-DA43F51D5137}"/>
                </a:ext>
              </a:extLst>
            </p:cNvPr>
            <p:cNvSpPr/>
            <p:nvPr/>
          </p:nvSpPr>
          <p:spPr>
            <a:xfrm>
              <a:off x="7059168"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98" name="Forme libre 197">
              <a:extLst>
                <a:ext uri="{FF2B5EF4-FFF2-40B4-BE49-F238E27FC236}">
                  <a16:creationId xmlns:a16="http://schemas.microsoft.com/office/drawing/2014/main" id="{EE2BE648-358F-5E49-9D8B-4B2AE5DF1624}"/>
                </a:ext>
              </a:extLst>
            </p:cNvPr>
            <p:cNvSpPr/>
            <p:nvPr/>
          </p:nvSpPr>
          <p:spPr>
            <a:xfrm>
              <a:off x="7108764"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99" name="Forme libre 198">
              <a:extLst>
                <a:ext uri="{FF2B5EF4-FFF2-40B4-BE49-F238E27FC236}">
                  <a16:creationId xmlns:a16="http://schemas.microsoft.com/office/drawing/2014/main" id="{34E8D292-DC6A-AF4E-A886-BA28B7631A85}"/>
                </a:ext>
              </a:extLst>
            </p:cNvPr>
            <p:cNvSpPr/>
            <p:nvPr/>
          </p:nvSpPr>
          <p:spPr>
            <a:xfrm>
              <a:off x="7059168"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00" name="Forme libre 199">
              <a:extLst>
                <a:ext uri="{FF2B5EF4-FFF2-40B4-BE49-F238E27FC236}">
                  <a16:creationId xmlns:a16="http://schemas.microsoft.com/office/drawing/2014/main" id="{B96D2331-D3C2-A948-9DE2-79942457F8C4}"/>
                </a:ext>
              </a:extLst>
            </p:cNvPr>
            <p:cNvSpPr/>
            <p:nvPr/>
          </p:nvSpPr>
          <p:spPr>
            <a:xfrm>
              <a:off x="7108764"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01" name="Forme libre 200">
              <a:extLst>
                <a:ext uri="{FF2B5EF4-FFF2-40B4-BE49-F238E27FC236}">
                  <a16:creationId xmlns:a16="http://schemas.microsoft.com/office/drawing/2014/main" id="{8862F38D-7480-C946-8A60-CD11FE168D0C}"/>
                </a:ext>
              </a:extLst>
            </p:cNvPr>
            <p:cNvSpPr/>
            <p:nvPr/>
          </p:nvSpPr>
          <p:spPr>
            <a:xfrm>
              <a:off x="7059168"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02" name="Forme libre 201">
              <a:extLst>
                <a:ext uri="{FF2B5EF4-FFF2-40B4-BE49-F238E27FC236}">
                  <a16:creationId xmlns:a16="http://schemas.microsoft.com/office/drawing/2014/main" id="{93DB6D78-1681-7E43-9A17-C0079676C47C}"/>
                </a:ext>
              </a:extLst>
            </p:cNvPr>
            <p:cNvSpPr/>
            <p:nvPr/>
          </p:nvSpPr>
          <p:spPr>
            <a:xfrm>
              <a:off x="7108764"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03" name="Forme libre 202">
              <a:extLst>
                <a:ext uri="{FF2B5EF4-FFF2-40B4-BE49-F238E27FC236}">
                  <a16:creationId xmlns:a16="http://schemas.microsoft.com/office/drawing/2014/main" id="{8F2EFE66-A94F-F44B-B11E-9EAC90A3AAAE}"/>
                </a:ext>
              </a:extLst>
            </p:cNvPr>
            <p:cNvSpPr/>
            <p:nvPr/>
          </p:nvSpPr>
          <p:spPr>
            <a:xfrm>
              <a:off x="7059168"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04" name="Forme libre 203">
              <a:extLst>
                <a:ext uri="{FF2B5EF4-FFF2-40B4-BE49-F238E27FC236}">
                  <a16:creationId xmlns:a16="http://schemas.microsoft.com/office/drawing/2014/main" id="{72766E08-2774-2845-9148-1FF537119FD1}"/>
                </a:ext>
              </a:extLst>
            </p:cNvPr>
            <p:cNvSpPr/>
            <p:nvPr/>
          </p:nvSpPr>
          <p:spPr>
            <a:xfrm>
              <a:off x="7108764"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05" name="Forme libre 204">
              <a:extLst>
                <a:ext uri="{FF2B5EF4-FFF2-40B4-BE49-F238E27FC236}">
                  <a16:creationId xmlns:a16="http://schemas.microsoft.com/office/drawing/2014/main" id="{D47FECEA-4675-9F4C-8A07-1CC2DDB1020F}"/>
                </a:ext>
              </a:extLst>
            </p:cNvPr>
            <p:cNvSpPr/>
            <p:nvPr/>
          </p:nvSpPr>
          <p:spPr>
            <a:xfrm>
              <a:off x="7059168"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06" name="Forme libre 205">
              <a:extLst>
                <a:ext uri="{FF2B5EF4-FFF2-40B4-BE49-F238E27FC236}">
                  <a16:creationId xmlns:a16="http://schemas.microsoft.com/office/drawing/2014/main" id="{1978CF88-F520-944C-8F65-2DA729E9790D}"/>
                </a:ext>
              </a:extLst>
            </p:cNvPr>
            <p:cNvSpPr/>
            <p:nvPr/>
          </p:nvSpPr>
          <p:spPr>
            <a:xfrm>
              <a:off x="7108764"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07" name="Forme libre 206">
              <a:extLst>
                <a:ext uri="{FF2B5EF4-FFF2-40B4-BE49-F238E27FC236}">
                  <a16:creationId xmlns:a16="http://schemas.microsoft.com/office/drawing/2014/main" id="{C2EA0F47-AC0A-2641-9525-A04B130729A2}"/>
                </a:ext>
              </a:extLst>
            </p:cNvPr>
            <p:cNvSpPr/>
            <p:nvPr/>
          </p:nvSpPr>
          <p:spPr>
            <a:xfrm>
              <a:off x="7059168"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08" name="Forme libre 207">
              <a:extLst>
                <a:ext uri="{FF2B5EF4-FFF2-40B4-BE49-F238E27FC236}">
                  <a16:creationId xmlns:a16="http://schemas.microsoft.com/office/drawing/2014/main" id="{0AD5F49D-F277-6F4E-90C4-069BB9B8E966}"/>
                </a:ext>
              </a:extLst>
            </p:cNvPr>
            <p:cNvSpPr/>
            <p:nvPr/>
          </p:nvSpPr>
          <p:spPr>
            <a:xfrm>
              <a:off x="7108764"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09" name="Forme libre 208">
              <a:extLst>
                <a:ext uri="{FF2B5EF4-FFF2-40B4-BE49-F238E27FC236}">
                  <a16:creationId xmlns:a16="http://schemas.microsoft.com/office/drawing/2014/main" id="{3D47FF02-7ABE-2948-8B43-F357D7DCD4A2}"/>
                </a:ext>
              </a:extLst>
            </p:cNvPr>
            <p:cNvSpPr/>
            <p:nvPr/>
          </p:nvSpPr>
          <p:spPr>
            <a:xfrm>
              <a:off x="7059168"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10" name="Forme libre 209">
              <a:extLst>
                <a:ext uri="{FF2B5EF4-FFF2-40B4-BE49-F238E27FC236}">
                  <a16:creationId xmlns:a16="http://schemas.microsoft.com/office/drawing/2014/main" id="{EA52C170-D7BC-1C41-8C0A-A452AEF520A3}"/>
                </a:ext>
              </a:extLst>
            </p:cNvPr>
            <p:cNvSpPr/>
            <p:nvPr/>
          </p:nvSpPr>
          <p:spPr>
            <a:xfrm>
              <a:off x="7108764"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11" name="Forme libre 210">
              <a:extLst>
                <a:ext uri="{FF2B5EF4-FFF2-40B4-BE49-F238E27FC236}">
                  <a16:creationId xmlns:a16="http://schemas.microsoft.com/office/drawing/2014/main" id="{236E9B24-C80E-9F43-BA57-D95875E4445E}"/>
                </a:ext>
              </a:extLst>
            </p:cNvPr>
            <p:cNvSpPr/>
            <p:nvPr/>
          </p:nvSpPr>
          <p:spPr>
            <a:xfrm>
              <a:off x="7059168"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12" name="Forme libre 211">
              <a:extLst>
                <a:ext uri="{FF2B5EF4-FFF2-40B4-BE49-F238E27FC236}">
                  <a16:creationId xmlns:a16="http://schemas.microsoft.com/office/drawing/2014/main" id="{9D2AB8EB-29B8-294B-AADD-C8C3D37FE58E}"/>
                </a:ext>
              </a:extLst>
            </p:cNvPr>
            <p:cNvSpPr/>
            <p:nvPr/>
          </p:nvSpPr>
          <p:spPr>
            <a:xfrm>
              <a:off x="7108764"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13" name="Forme libre 212">
              <a:extLst>
                <a:ext uri="{FF2B5EF4-FFF2-40B4-BE49-F238E27FC236}">
                  <a16:creationId xmlns:a16="http://schemas.microsoft.com/office/drawing/2014/main" id="{45412CA9-6910-9346-9E7D-AD90FF855E1B}"/>
                </a:ext>
              </a:extLst>
            </p:cNvPr>
            <p:cNvSpPr/>
            <p:nvPr/>
          </p:nvSpPr>
          <p:spPr>
            <a:xfrm>
              <a:off x="7463932"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14" name="Forme libre 213">
              <a:extLst>
                <a:ext uri="{FF2B5EF4-FFF2-40B4-BE49-F238E27FC236}">
                  <a16:creationId xmlns:a16="http://schemas.microsoft.com/office/drawing/2014/main" id="{4AAF7ECF-6512-5C4F-9EF2-7E3F692AE4CC}"/>
                </a:ext>
              </a:extLst>
            </p:cNvPr>
            <p:cNvSpPr/>
            <p:nvPr/>
          </p:nvSpPr>
          <p:spPr>
            <a:xfrm>
              <a:off x="7513527"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15" name="Forme libre 214">
              <a:extLst>
                <a:ext uri="{FF2B5EF4-FFF2-40B4-BE49-F238E27FC236}">
                  <a16:creationId xmlns:a16="http://schemas.microsoft.com/office/drawing/2014/main" id="{D97161B9-213C-3D48-948D-FC61B7C34A2D}"/>
                </a:ext>
              </a:extLst>
            </p:cNvPr>
            <p:cNvSpPr/>
            <p:nvPr/>
          </p:nvSpPr>
          <p:spPr>
            <a:xfrm>
              <a:off x="7463932"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16" name="Forme libre 215">
              <a:extLst>
                <a:ext uri="{FF2B5EF4-FFF2-40B4-BE49-F238E27FC236}">
                  <a16:creationId xmlns:a16="http://schemas.microsoft.com/office/drawing/2014/main" id="{6D58913A-F25F-9D4F-8608-EABC8A9D4924}"/>
                </a:ext>
              </a:extLst>
            </p:cNvPr>
            <p:cNvSpPr/>
            <p:nvPr/>
          </p:nvSpPr>
          <p:spPr>
            <a:xfrm>
              <a:off x="7513527"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17" name="Forme libre 216">
              <a:extLst>
                <a:ext uri="{FF2B5EF4-FFF2-40B4-BE49-F238E27FC236}">
                  <a16:creationId xmlns:a16="http://schemas.microsoft.com/office/drawing/2014/main" id="{B3D7CEC6-ADBF-4D47-B19B-73F48C67924F}"/>
                </a:ext>
              </a:extLst>
            </p:cNvPr>
            <p:cNvSpPr/>
            <p:nvPr/>
          </p:nvSpPr>
          <p:spPr>
            <a:xfrm>
              <a:off x="7463932"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18" name="Forme libre 217">
              <a:extLst>
                <a:ext uri="{FF2B5EF4-FFF2-40B4-BE49-F238E27FC236}">
                  <a16:creationId xmlns:a16="http://schemas.microsoft.com/office/drawing/2014/main" id="{C04EF4A2-1147-8B45-9130-2BFB48579E9A}"/>
                </a:ext>
              </a:extLst>
            </p:cNvPr>
            <p:cNvSpPr/>
            <p:nvPr/>
          </p:nvSpPr>
          <p:spPr>
            <a:xfrm>
              <a:off x="7513527"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19" name="Forme libre 218">
              <a:extLst>
                <a:ext uri="{FF2B5EF4-FFF2-40B4-BE49-F238E27FC236}">
                  <a16:creationId xmlns:a16="http://schemas.microsoft.com/office/drawing/2014/main" id="{76023B8B-4D24-5442-B56F-10D3C24E7160}"/>
                </a:ext>
              </a:extLst>
            </p:cNvPr>
            <p:cNvSpPr/>
            <p:nvPr/>
          </p:nvSpPr>
          <p:spPr>
            <a:xfrm>
              <a:off x="7463932"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20" name="Forme libre 219">
              <a:extLst>
                <a:ext uri="{FF2B5EF4-FFF2-40B4-BE49-F238E27FC236}">
                  <a16:creationId xmlns:a16="http://schemas.microsoft.com/office/drawing/2014/main" id="{33FC4FA7-E14C-B347-8BE1-E85829AC4ED3}"/>
                </a:ext>
              </a:extLst>
            </p:cNvPr>
            <p:cNvSpPr/>
            <p:nvPr/>
          </p:nvSpPr>
          <p:spPr>
            <a:xfrm>
              <a:off x="7513527"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21" name="Forme libre 220">
              <a:extLst>
                <a:ext uri="{FF2B5EF4-FFF2-40B4-BE49-F238E27FC236}">
                  <a16:creationId xmlns:a16="http://schemas.microsoft.com/office/drawing/2014/main" id="{011E2C6D-BFC7-474E-9B5C-C0E00789F851}"/>
                </a:ext>
              </a:extLst>
            </p:cNvPr>
            <p:cNvSpPr/>
            <p:nvPr/>
          </p:nvSpPr>
          <p:spPr>
            <a:xfrm>
              <a:off x="7463932"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22" name="Forme libre 221">
              <a:extLst>
                <a:ext uri="{FF2B5EF4-FFF2-40B4-BE49-F238E27FC236}">
                  <a16:creationId xmlns:a16="http://schemas.microsoft.com/office/drawing/2014/main" id="{CE80E95B-B0D8-314A-8CC3-4265780F5C7F}"/>
                </a:ext>
              </a:extLst>
            </p:cNvPr>
            <p:cNvSpPr/>
            <p:nvPr/>
          </p:nvSpPr>
          <p:spPr>
            <a:xfrm>
              <a:off x="7513527"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23" name="Forme libre 222">
              <a:extLst>
                <a:ext uri="{FF2B5EF4-FFF2-40B4-BE49-F238E27FC236}">
                  <a16:creationId xmlns:a16="http://schemas.microsoft.com/office/drawing/2014/main" id="{FECAC528-82EF-5140-B90B-429A9DE735EC}"/>
                </a:ext>
              </a:extLst>
            </p:cNvPr>
            <p:cNvSpPr/>
            <p:nvPr/>
          </p:nvSpPr>
          <p:spPr>
            <a:xfrm>
              <a:off x="7463932"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24" name="Forme libre 223">
              <a:extLst>
                <a:ext uri="{FF2B5EF4-FFF2-40B4-BE49-F238E27FC236}">
                  <a16:creationId xmlns:a16="http://schemas.microsoft.com/office/drawing/2014/main" id="{24136921-87B5-C540-AA26-DFCAB102DD26}"/>
                </a:ext>
              </a:extLst>
            </p:cNvPr>
            <p:cNvSpPr/>
            <p:nvPr/>
          </p:nvSpPr>
          <p:spPr>
            <a:xfrm>
              <a:off x="7513527"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25" name="Forme libre 224">
              <a:extLst>
                <a:ext uri="{FF2B5EF4-FFF2-40B4-BE49-F238E27FC236}">
                  <a16:creationId xmlns:a16="http://schemas.microsoft.com/office/drawing/2014/main" id="{9E343D7C-7852-504E-A81A-EE2B4299170D}"/>
                </a:ext>
              </a:extLst>
            </p:cNvPr>
            <p:cNvSpPr/>
            <p:nvPr/>
          </p:nvSpPr>
          <p:spPr>
            <a:xfrm>
              <a:off x="7463932"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26" name="Forme libre 225">
              <a:extLst>
                <a:ext uri="{FF2B5EF4-FFF2-40B4-BE49-F238E27FC236}">
                  <a16:creationId xmlns:a16="http://schemas.microsoft.com/office/drawing/2014/main" id="{A8D0DFB2-E1B6-3B49-A09D-4BD18D4FE40E}"/>
                </a:ext>
              </a:extLst>
            </p:cNvPr>
            <p:cNvSpPr/>
            <p:nvPr/>
          </p:nvSpPr>
          <p:spPr>
            <a:xfrm>
              <a:off x="7513527"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27" name="Forme libre 226">
              <a:extLst>
                <a:ext uri="{FF2B5EF4-FFF2-40B4-BE49-F238E27FC236}">
                  <a16:creationId xmlns:a16="http://schemas.microsoft.com/office/drawing/2014/main" id="{E905A737-4510-BF4D-8CA0-7FF9B04D406F}"/>
                </a:ext>
              </a:extLst>
            </p:cNvPr>
            <p:cNvSpPr/>
            <p:nvPr/>
          </p:nvSpPr>
          <p:spPr>
            <a:xfrm>
              <a:off x="7463932"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28" name="Forme libre 227">
              <a:extLst>
                <a:ext uri="{FF2B5EF4-FFF2-40B4-BE49-F238E27FC236}">
                  <a16:creationId xmlns:a16="http://schemas.microsoft.com/office/drawing/2014/main" id="{A1F5D59E-7F02-9D48-8D1F-04DF6DB5259E}"/>
                </a:ext>
              </a:extLst>
            </p:cNvPr>
            <p:cNvSpPr/>
            <p:nvPr/>
          </p:nvSpPr>
          <p:spPr>
            <a:xfrm>
              <a:off x="7513527"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29" name="Forme libre 228">
              <a:extLst>
                <a:ext uri="{FF2B5EF4-FFF2-40B4-BE49-F238E27FC236}">
                  <a16:creationId xmlns:a16="http://schemas.microsoft.com/office/drawing/2014/main" id="{6D61FE22-4DD7-5644-9BC5-0AE6F65BA644}"/>
                </a:ext>
              </a:extLst>
            </p:cNvPr>
            <p:cNvSpPr/>
            <p:nvPr/>
          </p:nvSpPr>
          <p:spPr>
            <a:xfrm>
              <a:off x="7463932"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30" name="Forme libre 229">
              <a:extLst>
                <a:ext uri="{FF2B5EF4-FFF2-40B4-BE49-F238E27FC236}">
                  <a16:creationId xmlns:a16="http://schemas.microsoft.com/office/drawing/2014/main" id="{81175CF0-82CD-E84E-93A9-A7074396A40C}"/>
                </a:ext>
              </a:extLst>
            </p:cNvPr>
            <p:cNvSpPr/>
            <p:nvPr/>
          </p:nvSpPr>
          <p:spPr>
            <a:xfrm>
              <a:off x="7513527"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31" name="Forme libre 230">
              <a:extLst>
                <a:ext uri="{FF2B5EF4-FFF2-40B4-BE49-F238E27FC236}">
                  <a16:creationId xmlns:a16="http://schemas.microsoft.com/office/drawing/2014/main" id="{2CB695BE-00AA-054C-91BF-5F5A4FE8E7BA}"/>
                </a:ext>
              </a:extLst>
            </p:cNvPr>
            <p:cNvSpPr/>
            <p:nvPr/>
          </p:nvSpPr>
          <p:spPr>
            <a:xfrm>
              <a:off x="7463932"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32" name="Forme libre 231">
              <a:extLst>
                <a:ext uri="{FF2B5EF4-FFF2-40B4-BE49-F238E27FC236}">
                  <a16:creationId xmlns:a16="http://schemas.microsoft.com/office/drawing/2014/main" id="{D46CF7DB-8269-A244-B5F0-2C1A3679A1FB}"/>
                </a:ext>
              </a:extLst>
            </p:cNvPr>
            <p:cNvSpPr/>
            <p:nvPr/>
          </p:nvSpPr>
          <p:spPr>
            <a:xfrm>
              <a:off x="7513527"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33" name="Forme libre 232">
              <a:extLst>
                <a:ext uri="{FF2B5EF4-FFF2-40B4-BE49-F238E27FC236}">
                  <a16:creationId xmlns:a16="http://schemas.microsoft.com/office/drawing/2014/main" id="{C7B84DA9-69D1-D14B-B8DF-082CF68ED369}"/>
                </a:ext>
              </a:extLst>
            </p:cNvPr>
            <p:cNvSpPr/>
            <p:nvPr/>
          </p:nvSpPr>
          <p:spPr>
            <a:xfrm>
              <a:off x="7868695"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34" name="Forme libre 233">
              <a:extLst>
                <a:ext uri="{FF2B5EF4-FFF2-40B4-BE49-F238E27FC236}">
                  <a16:creationId xmlns:a16="http://schemas.microsoft.com/office/drawing/2014/main" id="{2A8EF7EB-DC2F-D245-9F55-5DBC8C31B9F4}"/>
                </a:ext>
              </a:extLst>
            </p:cNvPr>
            <p:cNvSpPr/>
            <p:nvPr/>
          </p:nvSpPr>
          <p:spPr>
            <a:xfrm>
              <a:off x="7918291"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35" name="Forme libre 234">
              <a:extLst>
                <a:ext uri="{FF2B5EF4-FFF2-40B4-BE49-F238E27FC236}">
                  <a16:creationId xmlns:a16="http://schemas.microsoft.com/office/drawing/2014/main" id="{019ED0AC-2CE3-FE4B-9011-0597289D73D4}"/>
                </a:ext>
              </a:extLst>
            </p:cNvPr>
            <p:cNvSpPr/>
            <p:nvPr/>
          </p:nvSpPr>
          <p:spPr>
            <a:xfrm>
              <a:off x="7868695"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36" name="Forme libre 235">
              <a:extLst>
                <a:ext uri="{FF2B5EF4-FFF2-40B4-BE49-F238E27FC236}">
                  <a16:creationId xmlns:a16="http://schemas.microsoft.com/office/drawing/2014/main" id="{E9A1FC39-578A-A84E-A6F6-8A0251DB50A0}"/>
                </a:ext>
              </a:extLst>
            </p:cNvPr>
            <p:cNvSpPr/>
            <p:nvPr/>
          </p:nvSpPr>
          <p:spPr>
            <a:xfrm>
              <a:off x="7918291"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37" name="Forme libre 236">
              <a:extLst>
                <a:ext uri="{FF2B5EF4-FFF2-40B4-BE49-F238E27FC236}">
                  <a16:creationId xmlns:a16="http://schemas.microsoft.com/office/drawing/2014/main" id="{66F45323-F6A2-8142-ADE4-37039725563D}"/>
                </a:ext>
              </a:extLst>
            </p:cNvPr>
            <p:cNvSpPr/>
            <p:nvPr/>
          </p:nvSpPr>
          <p:spPr>
            <a:xfrm>
              <a:off x="7868695"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38" name="Forme libre 237">
              <a:extLst>
                <a:ext uri="{FF2B5EF4-FFF2-40B4-BE49-F238E27FC236}">
                  <a16:creationId xmlns:a16="http://schemas.microsoft.com/office/drawing/2014/main" id="{BF163B87-71B8-3D43-85D4-674C93F8CA73}"/>
                </a:ext>
              </a:extLst>
            </p:cNvPr>
            <p:cNvSpPr/>
            <p:nvPr/>
          </p:nvSpPr>
          <p:spPr>
            <a:xfrm>
              <a:off x="7918291"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39" name="Forme libre 238">
              <a:extLst>
                <a:ext uri="{FF2B5EF4-FFF2-40B4-BE49-F238E27FC236}">
                  <a16:creationId xmlns:a16="http://schemas.microsoft.com/office/drawing/2014/main" id="{B32FBD38-9DB2-E14A-B83C-621A91FFC73D}"/>
                </a:ext>
              </a:extLst>
            </p:cNvPr>
            <p:cNvSpPr/>
            <p:nvPr/>
          </p:nvSpPr>
          <p:spPr>
            <a:xfrm>
              <a:off x="7868695"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40" name="Forme libre 239">
              <a:extLst>
                <a:ext uri="{FF2B5EF4-FFF2-40B4-BE49-F238E27FC236}">
                  <a16:creationId xmlns:a16="http://schemas.microsoft.com/office/drawing/2014/main" id="{04EC3ECD-9C63-804C-BA26-30E767BD6FD6}"/>
                </a:ext>
              </a:extLst>
            </p:cNvPr>
            <p:cNvSpPr/>
            <p:nvPr/>
          </p:nvSpPr>
          <p:spPr>
            <a:xfrm>
              <a:off x="7918291"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41" name="Forme libre 240">
              <a:extLst>
                <a:ext uri="{FF2B5EF4-FFF2-40B4-BE49-F238E27FC236}">
                  <a16:creationId xmlns:a16="http://schemas.microsoft.com/office/drawing/2014/main" id="{403B2DDE-01E5-B949-9619-4C52BB76D209}"/>
                </a:ext>
              </a:extLst>
            </p:cNvPr>
            <p:cNvSpPr/>
            <p:nvPr/>
          </p:nvSpPr>
          <p:spPr>
            <a:xfrm>
              <a:off x="7868695"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42" name="Forme libre 241">
              <a:extLst>
                <a:ext uri="{FF2B5EF4-FFF2-40B4-BE49-F238E27FC236}">
                  <a16:creationId xmlns:a16="http://schemas.microsoft.com/office/drawing/2014/main" id="{392E241B-6083-D94E-9412-7554ED4A107F}"/>
                </a:ext>
              </a:extLst>
            </p:cNvPr>
            <p:cNvSpPr/>
            <p:nvPr/>
          </p:nvSpPr>
          <p:spPr>
            <a:xfrm>
              <a:off x="7918291"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43" name="Forme libre 242">
              <a:extLst>
                <a:ext uri="{FF2B5EF4-FFF2-40B4-BE49-F238E27FC236}">
                  <a16:creationId xmlns:a16="http://schemas.microsoft.com/office/drawing/2014/main" id="{00DB1892-F4A1-4942-B937-726657506AEE}"/>
                </a:ext>
              </a:extLst>
            </p:cNvPr>
            <p:cNvSpPr/>
            <p:nvPr/>
          </p:nvSpPr>
          <p:spPr>
            <a:xfrm>
              <a:off x="7868695"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44" name="Forme libre 243">
              <a:extLst>
                <a:ext uri="{FF2B5EF4-FFF2-40B4-BE49-F238E27FC236}">
                  <a16:creationId xmlns:a16="http://schemas.microsoft.com/office/drawing/2014/main" id="{9385BA5C-C2FB-4F4D-9622-954D42DD99B9}"/>
                </a:ext>
              </a:extLst>
            </p:cNvPr>
            <p:cNvSpPr/>
            <p:nvPr/>
          </p:nvSpPr>
          <p:spPr>
            <a:xfrm>
              <a:off x="7918291"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45" name="Forme libre 244">
              <a:extLst>
                <a:ext uri="{FF2B5EF4-FFF2-40B4-BE49-F238E27FC236}">
                  <a16:creationId xmlns:a16="http://schemas.microsoft.com/office/drawing/2014/main" id="{B8622443-200D-7F42-B293-E9BAA4B16F9D}"/>
                </a:ext>
              </a:extLst>
            </p:cNvPr>
            <p:cNvSpPr/>
            <p:nvPr/>
          </p:nvSpPr>
          <p:spPr>
            <a:xfrm>
              <a:off x="7868695"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46" name="Forme libre 245">
              <a:extLst>
                <a:ext uri="{FF2B5EF4-FFF2-40B4-BE49-F238E27FC236}">
                  <a16:creationId xmlns:a16="http://schemas.microsoft.com/office/drawing/2014/main" id="{889F5E09-EDB6-0744-BD53-C165556F22EB}"/>
                </a:ext>
              </a:extLst>
            </p:cNvPr>
            <p:cNvSpPr/>
            <p:nvPr/>
          </p:nvSpPr>
          <p:spPr>
            <a:xfrm>
              <a:off x="7918291"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47" name="Forme libre 246">
              <a:extLst>
                <a:ext uri="{FF2B5EF4-FFF2-40B4-BE49-F238E27FC236}">
                  <a16:creationId xmlns:a16="http://schemas.microsoft.com/office/drawing/2014/main" id="{B229C8F6-9CF5-944D-BF15-6ADF35C6F287}"/>
                </a:ext>
              </a:extLst>
            </p:cNvPr>
            <p:cNvSpPr/>
            <p:nvPr/>
          </p:nvSpPr>
          <p:spPr>
            <a:xfrm>
              <a:off x="7868695"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48" name="Forme libre 247">
              <a:extLst>
                <a:ext uri="{FF2B5EF4-FFF2-40B4-BE49-F238E27FC236}">
                  <a16:creationId xmlns:a16="http://schemas.microsoft.com/office/drawing/2014/main" id="{4142FA81-B6CC-134A-94B6-C6A1F39DA153}"/>
                </a:ext>
              </a:extLst>
            </p:cNvPr>
            <p:cNvSpPr/>
            <p:nvPr/>
          </p:nvSpPr>
          <p:spPr>
            <a:xfrm>
              <a:off x="7918291"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49" name="Forme libre 248">
              <a:extLst>
                <a:ext uri="{FF2B5EF4-FFF2-40B4-BE49-F238E27FC236}">
                  <a16:creationId xmlns:a16="http://schemas.microsoft.com/office/drawing/2014/main" id="{D3150038-7241-8F46-B456-0C4756BD63A6}"/>
                </a:ext>
              </a:extLst>
            </p:cNvPr>
            <p:cNvSpPr/>
            <p:nvPr/>
          </p:nvSpPr>
          <p:spPr>
            <a:xfrm>
              <a:off x="7868695"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50" name="Forme libre 249">
              <a:extLst>
                <a:ext uri="{FF2B5EF4-FFF2-40B4-BE49-F238E27FC236}">
                  <a16:creationId xmlns:a16="http://schemas.microsoft.com/office/drawing/2014/main" id="{6121F760-1AEC-5F44-B015-DE600FB25D92}"/>
                </a:ext>
              </a:extLst>
            </p:cNvPr>
            <p:cNvSpPr/>
            <p:nvPr/>
          </p:nvSpPr>
          <p:spPr>
            <a:xfrm>
              <a:off x="7918291"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51" name="Forme libre 250">
              <a:extLst>
                <a:ext uri="{FF2B5EF4-FFF2-40B4-BE49-F238E27FC236}">
                  <a16:creationId xmlns:a16="http://schemas.microsoft.com/office/drawing/2014/main" id="{3A1C2D79-9672-F34A-B33E-A19B3BD6DDA5}"/>
                </a:ext>
              </a:extLst>
            </p:cNvPr>
            <p:cNvSpPr/>
            <p:nvPr/>
          </p:nvSpPr>
          <p:spPr>
            <a:xfrm>
              <a:off x="7868695"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52" name="Forme libre 251">
              <a:extLst>
                <a:ext uri="{FF2B5EF4-FFF2-40B4-BE49-F238E27FC236}">
                  <a16:creationId xmlns:a16="http://schemas.microsoft.com/office/drawing/2014/main" id="{1953F337-E0E8-0B4C-BB31-68CFD8BC16A2}"/>
                </a:ext>
              </a:extLst>
            </p:cNvPr>
            <p:cNvSpPr/>
            <p:nvPr/>
          </p:nvSpPr>
          <p:spPr>
            <a:xfrm>
              <a:off x="7918291"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53" name="Forme libre 252">
              <a:extLst>
                <a:ext uri="{FF2B5EF4-FFF2-40B4-BE49-F238E27FC236}">
                  <a16:creationId xmlns:a16="http://schemas.microsoft.com/office/drawing/2014/main" id="{CDAA5C20-741B-5349-A4CC-F013B04D8768}"/>
                </a:ext>
              </a:extLst>
            </p:cNvPr>
            <p:cNvSpPr/>
            <p:nvPr/>
          </p:nvSpPr>
          <p:spPr>
            <a:xfrm>
              <a:off x="8273458" y="5247351"/>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54" name="Forme libre 253">
              <a:extLst>
                <a:ext uri="{FF2B5EF4-FFF2-40B4-BE49-F238E27FC236}">
                  <a16:creationId xmlns:a16="http://schemas.microsoft.com/office/drawing/2014/main" id="{5C6CB576-6895-B34C-98CA-A0A3DA6871D0}"/>
                </a:ext>
              </a:extLst>
            </p:cNvPr>
            <p:cNvSpPr/>
            <p:nvPr/>
          </p:nvSpPr>
          <p:spPr>
            <a:xfrm>
              <a:off x="8323054"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55" name="Forme libre 254">
              <a:extLst>
                <a:ext uri="{FF2B5EF4-FFF2-40B4-BE49-F238E27FC236}">
                  <a16:creationId xmlns:a16="http://schemas.microsoft.com/office/drawing/2014/main" id="{B0FB8308-EE05-0846-B58A-C6B8E84717AF}"/>
                </a:ext>
              </a:extLst>
            </p:cNvPr>
            <p:cNvSpPr/>
            <p:nvPr/>
          </p:nvSpPr>
          <p:spPr>
            <a:xfrm>
              <a:off x="8273458" y="4843378"/>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56" name="Forme libre 255">
              <a:extLst>
                <a:ext uri="{FF2B5EF4-FFF2-40B4-BE49-F238E27FC236}">
                  <a16:creationId xmlns:a16="http://schemas.microsoft.com/office/drawing/2014/main" id="{24B03A33-EE78-334E-8716-161B9C5E82A6}"/>
                </a:ext>
              </a:extLst>
            </p:cNvPr>
            <p:cNvSpPr/>
            <p:nvPr/>
          </p:nvSpPr>
          <p:spPr>
            <a:xfrm>
              <a:off x="8323054"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57" name="Forme libre 256">
              <a:extLst>
                <a:ext uri="{FF2B5EF4-FFF2-40B4-BE49-F238E27FC236}">
                  <a16:creationId xmlns:a16="http://schemas.microsoft.com/office/drawing/2014/main" id="{DDBD2E75-AFBC-BB40-B888-C8F03AC86B66}"/>
                </a:ext>
              </a:extLst>
            </p:cNvPr>
            <p:cNvSpPr/>
            <p:nvPr/>
          </p:nvSpPr>
          <p:spPr>
            <a:xfrm>
              <a:off x="8273458" y="4439406"/>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58" name="Forme libre 257">
              <a:extLst>
                <a:ext uri="{FF2B5EF4-FFF2-40B4-BE49-F238E27FC236}">
                  <a16:creationId xmlns:a16="http://schemas.microsoft.com/office/drawing/2014/main" id="{EBFCE935-9C25-9E41-97A5-2194D0BB45D9}"/>
                </a:ext>
              </a:extLst>
            </p:cNvPr>
            <p:cNvSpPr/>
            <p:nvPr/>
          </p:nvSpPr>
          <p:spPr>
            <a:xfrm>
              <a:off x="8323054"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59" name="Forme libre 258">
              <a:extLst>
                <a:ext uri="{FF2B5EF4-FFF2-40B4-BE49-F238E27FC236}">
                  <a16:creationId xmlns:a16="http://schemas.microsoft.com/office/drawing/2014/main" id="{7FBF0E6B-D585-EF43-BB74-2D41C4551917}"/>
                </a:ext>
              </a:extLst>
            </p:cNvPr>
            <p:cNvSpPr/>
            <p:nvPr/>
          </p:nvSpPr>
          <p:spPr>
            <a:xfrm>
              <a:off x="8273458" y="4035433"/>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60" name="Forme libre 259">
              <a:extLst>
                <a:ext uri="{FF2B5EF4-FFF2-40B4-BE49-F238E27FC236}">
                  <a16:creationId xmlns:a16="http://schemas.microsoft.com/office/drawing/2014/main" id="{6FFB1AFA-C203-9546-95FD-0D67ABCD93A1}"/>
                </a:ext>
              </a:extLst>
            </p:cNvPr>
            <p:cNvSpPr/>
            <p:nvPr/>
          </p:nvSpPr>
          <p:spPr>
            <a:xfrm>
              <a:off x="8323054"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61" name="Forme libre 260">
              <a:extLst>
                <a:ext uri="{FF2B5EF4-FFF2-40B4-BE49-F238E27FC236}">
                  <a16:creationId xmlns:a16="http://schemas.microsoft.com/office/drawing/2014/main" id="{93871E46-9D65-5844-A9A9-0D809C857355}"/>
                </a:ext>
              </a:extLst>
            </p:cNvPr>
            <p:cNvSpPr/>
            <p:nvPr/>
          </p:nvSpPr>
          <p:spPr>
            <a:xfrm>
              <a:off x="8273458" y="3631461"/>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62" name="Forme libre 261">
              <a:extLst>
                <a:ext uri="{FF2B5EF4-FFF2-40B4-BE49-F238E27FC236}">
                  <a16:creationId xmlns:a16="http://schemas.microsoft.com/office/drawing/2014/main" id="{6FE2049B-8F89-2D49-8271-B2F766105950}"/>
                </a:ext>
              </a:extLst>
            </p:cNvPr>
            <p:cNvSpPr/>
            <p:nvPr/>
          </p:nvSpPr>
          <p:spPr>
            <a:xfrm>
              <a:off x="8323054"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63" name="Forme libre 262">
              <a:extLst>
                <a:ext uri="{FF2B5EF4-FFF2-40B4-BE49-F238E27FC236}">
                  <a16:creationId xmlns:a16="http://schemas.microsoft.com/office/drawing/2014/main" id="{F7A7A851-022E-B14C-9148-19599C7513DA}"/>
                </a:ext>
              </a:extLst>
            </p:cNvPr>
            <p:cNvSpPr/>
            <p:nvPr/>
          </p:nvSpPr>
          <p:spPr>
            <a:xfrm>
              <a:off x="8273458" y="3227488"/>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64" name="Forme libre 263">
              <a:extLst>
                <a:ext uri="{FF2B5EF4-FFF2-40B4-BE49-F238E27FC236}">
                  <a16:creationId xmlns:a16="http://schemas.microsoft.com/office/drawing/2014/main" id="{DBCE0A23-6F20-9941-A064-42C6686A39E5}"/>
                </a:ext>
              </a:extLst>
            </p:cNvPr>
            <p:cNvSpPr/>
            <p:nvPr/>
          </p:nvSpPr>
          <p:spPr>
            <a:xfrm>
              <a:off x="8323054"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65" name="Forme libre 264">
              <a:extLst>
                <a:ext uri="{FF2B5EF4-FFF2-40B4-BE49-F238E27FC236}">
                  <a16:creationId xmlns:a16="http://schemas.microsoft.com/office/drawing/2014/main" id="{0E231957-5C7C-904A-B492-166F08E0B32F}"/>
                </a:ext>
              </a:extLst>
            </p:cNvPr>
            <p:cNvSpPr/>
            <p:nvPr/>
          </p:nvSpPr>
          <p:spPr>
            <a:xfrm>
              <a:off x="8273458" y="2823516"/>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66" name="Forme libre 265">
              <a:extLst>
                <a:ext uri="{FF2B5EF4-FFF2-40B4-BE49-F238E27FC236}">
                  <a16:creationId xmlns:a16="http://schemas.microsoft.com/office/drawing/2014/main" id="{591CC127-7571-7448-8701-337B50543C63}"/>
                </a:ext>
              </a:extLst>
            </p:cNvPr>
            <p:cNvSpPr/>
            <p:nvPr/>
          </p:nvSpPr>
          <p:spPr>
            <a:xfrm>
              <a:off x="8323054"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67" name="Forme libre 266">
              <a:extLst>
                <a:ext uri="{FF2B5EF4-FFF2-40B4-BE49-F238E27FC236}">
                  <a16:creationId xmlns:a16="http://schemas.microsoft.com/office/drawing/2014/main" id="{83539DB4-2739-9847-A44A-447FB47C5B73}"/>
                </a:ext>
              </a:extLst>
            </p:cNvPr>
            <p:cNvSpPr/>
            <p:nvPr/>
          </p:nvSpPr>
          <p:spPr>
            <a:xfrm>
              <a:off x="8273458" y="2419543"/>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68" name="Forme libre 267">
              <a:extLst>
                <a:ext uri="{FF2B5EF4-FFF2-40B4-BE49-F238E27FC236}">
                  <a16:creationId xmlns:a16="http://schemas.microsoft.com/office/drawing/2014/main" id="{CC307D72-4314-E443-900D-3EC1298384E9}"/>
                </a:ext>
              </a:extLst>
            </p:cNvPr>
            <p:cNvSpPr/>
            <p:nvPr/>
          </p:nvSpPr>
          <p:spPr>
            <a:xfrm>
              <a:off x="8323054"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69" name="Forme libre 268">
              <a:extLst>
                <a:ext uri="{FF2B5EF4-FFF2-40B4-BE49-F238E27FC236}">
                  <a16:creationId xmlns:a16="http://schemas.microsoft.com/office/drawing/2014/main" id="{2F9E3C90-8EEB-EF43-A559-9FB3A6FDCFF0}"/>
                </a:ext>
              </a:extLst>
            </p:cNvPr>
            <p:cNvSpPr/>
            <p:nvPr/>
          </p:nvSpPr>
          <p:spPr>
            <a:xfrm>
              <a:off x="8273458" y="2015571"/>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70" name="Forme libre 269">
              <a:extLst>
                <a:ext uri="{FF2B5EF4-FFF2-40B4-BE49-F238E27FC236}">
                  <a16:creationId xmlns:a16="http://schemas.microsoft.com/office/drawing/2014/main" id="{511969CE-6738-B047-92A4-33CCA16FE347}"/>
                </a:ext>
              </a:extLst>
            </p:cNvPr>
            <p:cNvSpPr/>
            <p:nvPr/>
          </p:nvSpPr>
          <p:spPr>
            <a:xfrm>
              <a:off x="8323054"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71" name="Forme libre 270">
              <a:extLst>
                <a:ext uri="{FF2B5EF4-FFF2-40B4-BE49-F238E27FC236}">
                  <a16:creationId xmlns:a16="http://schemas.microsoft.com/office/drawing/2014/main" id="{F33291CF-A7E8-D148-B79B-42F62B11AECB}"/>
                </a:ext>
              </a:extLst>
            </p:cNvPr>
            <p:cNvSpPr/>
            <p:nvPr/>
          </p:nvSpPr>
          <p:spPr>
            <a:xfrm>
              <a:off x="8273458" y="1611598"/>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72" name="Forme libre 271">
              <a:extLst>
                <a:ext uri="{FF2B5EF4-FFF2-40B4-BE49-F238E27FC236}">
                  <a16:creationId xmlns:a16="http://schemas.microsoft.com/office/drawing/2014/main" id="{18B351CB-4B0C-1E44-A43E-D360C476D6B2}"/>
                </a:ext>
              </a:extLst>
            </p:cNvPr>
            <p:cNvSpPr/>
            <p:nvPr/>
          </p:nvSpPr>
          <p:spPr>
            <a:xfrm>
              <a:off x="8323054"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73" name="Forme libre 272">
              <a:extLst>
                <a:ext uri="{FF2B5EF4-FFF2-40B4-BE49-F238E27FC236}">
                  <a16:creationId xmlns:a16="http://schemas.microsoft.com/office/drawing/2014/main" id="{9F4F67BE-DD4B-D049-A01D-184DD6A23A8C}"/>
                </a:ext>
              </a:extLst>
            </p:cNvPr>
            <p:cNvSpPr/>
            <p:nvPr/>
          </p:nvSpPr>
          <p:spPr>
            <a:xfrm>
              <a:off x="8678221" y="5247351"/>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74" name="Forme libre 273">
              <a:extLst>
                <a:ext uri="{FF2B5EF4-FFF2-40B4-BE49-F238E27FC236}">
                  <a16:creationId xmlns:a16="http://schemas.microsoft.com/office/drawing/2014/main" id="{F3565607-8DBF-A14E-A2CF-43050B502AC4}"/>
                </a:ext>
              </a:extLst>
            </p:cNvPr>
            <p:cNvSpPr/>
            <p:nvPr/>
          </p:nvSpPr>
          <p:spPr>
            <a:xfrm>
              <a:off x="8727817"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75" name="Forme libre 274">
              <a:extLst>
                <a:ext uri="{FF2B5EF4-FFF2-40B4-BE49-F238E27FC236}">
                  <a16:creationId xmlns:a16="http://schemas.microsoft.com/office/drawing/2014/main" id="{5447597B-E449-374B-A4E5-D2F639EF6082}"/>
                </a:ext>
              </a:extLst>
            </p:cNvPr>
            <p:cNvSpPr/>
            <p:nvPr/>
          </p:nvSpPr>
          <p:spPr>
            <a:xfrm>
              <a:off x="8678221" y="4843378"/>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76" name="Forme libre 275">
              <a:extLst>
                <a:ext uri="{FF2B5EF4-FFF2-40B4-BE49-F238E27FC236}">
                  <a16:creationId xmlns:a16="http://schemas.microsoft.com/office/drawing/2014/main" id="{862C7717-A5A3-2443-9DE3-48D9E97FF88D}"/>
                </a:ext>
              </a:extLst>
            </p:cNvPr>
            <p:cNvSpPr/>
            <p:nvPr/>
          </p:nvSpPr>
          <p:spPr>
            <a:xfrm>
              <a:off x="8727817"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77" name="Forme libre 276">
              <a:extLst>
                <a:ext uri="{FF2B5EF4-FFF2-40B4-BE49-F238E27FC236}">
                  <a16:creationId xmlns:a16="http://schemas.microsoft.com/office/drawing/2014/main" id="{7EAFC8EF-1B1D-4945-B02B-CEC3DAA1AF50}"/>
                </a:ext>
              </a:extLst>
            </p:cNvPr>
            <p:cNvSpPr/>
            <p:nvPr/>
          </p:nvSpPr>
          <p:spPr>
            <a:xfrm>
              <a:off x="8678221" y="4439406"/>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78" name="Forme libre 277">
              <a:extLst>
                <a:ext uri="{FF2B5EF4-FFF2-40B4-BE49-F238E27FC236}">
                  <a16:creationId xmlns:a16="http://schemas.microsoft.com/office/drawing/2014/main" id="{045B90D6-0153-9042-B841-E416E3FC6A6F}"/>
                </a:ext>
              </a:extLst>
            </p:cNvPr>
            <p:cNvSpPr/>
            <p:nvPr/>
          </p:nvSpPr>
          <p:spPr>
            <a:xfrm>
              <a:off x="8727817"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79" name="Forme libre 278">
              <a:extLst>
                <a:ext uri="{FF2B5EF4-FFF2-40B4-BE49-F238E27FC236}">
                  <a16:creationId xmlns:a16="http://schemas.microsoft.com/office/drawing/2014/main" id="{7514D5EE-0EC9-1546-97D0-E5B5E7C299DB}"/>
                </a:ext>
              </a:extLst>
            </p:cNvPr>
            <p:cNvSpPr/>
            <p:nvPr/>
          </p:nvSpPr>
          <p:spPr>
            <a:xfrm>
              <a:off x="8678221" y="4035433"/>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80" name="Forme libre 279">
              <a:extLst>
                <a:ext uri="{FF2B5EF4-FFF2-40B4-BE49-F238E27FC236}">
                  <a16:creationId xmlns:a16="http://schemas.microsoft.com/office/drawing/2014/main" id="{D5DBCF73-749A-874C-B13A-AFF024B79CE5}"/>
                </a:ext>
              </a:extLst>
            </p:cNvPr>
            <p:cNvSpPr/>
            <p:nvPr/>
          </p:nvSpPr>
          <p:spPr>
            <a:xfrm>
              <a:off x="8727817"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81" name="Forme libre 280">
              <a:extLst>
                <a:ext uri="{FF2B5EF4-FFF2-40B4-BE49-F238E27FC236}">
                  <a16:creationId xmlns:a16="http://schemas.microsoft.com/office/drawing/2014/main" id="{EC72E53A-5276-8248-9F09-693BF723B13E}"/>
                </a:ext>
              </a:extLst>
            </p:cNvPr>
            <p:cNvSpPr/>
            <p:nvPr/>
          </p:nvSpPr>
          <p:spPr>
            <a:xfrm>
              <a:off x="8678221" y="3631461"/>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82" name="Forme libre 281">
              <a:extLst>
                <a:ext uri="{FF2B5EF4-FFF2-40B4-BE49-F238E27FC236}">
                  <a16:creationId xmlns:a16="http://schemas.microsoft.com/office/drawing/2014/main" id="{B27E2CFD-3D3D-B84E-A11C-9C56216B9BA7}"/>
                </a:ext>
              </a:extLst>
            </p:cNvPr>
            <p:cNvSpPr/>
            <p:nvPr/>
          </p:nvSpPr>
          <p:spPr>
            <a:xfrm>
              <a:off x="8727817"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83" name="Forme libre 282">
              <a:extLst>
                <a:ext uri="{FF2B5EF4-FFF2-40B4-BE49-F238E27FC236}">
                  <a16:creationId xmlns:a16="http://schemas.microsoft.com/office/drawing/2014/main" id="{D5C12A51-3A01-424A-90AE-42484A06966D}"/>
                </a:ext>
              </a:extLst>
            </p:cNvPr>
            <p:cNvSpPr/>
            <p:nvPr/>
          </p:nvSpPr>
          <p:spPr>
            <a:xfrm>
              <a:off x="8678221" y="3227488"/>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84" name="Forme libre 283">
              <a:extLst>
                <a:ext uri="{FF2B5EF4-FFF2-40B4-BE49-F238E27FC236}">
                  <a16:creationId xmlns:a16="http://schemas.microsoft.com/office/drawing/2014/main" id="{2B6A3071-CAE6-024B-85E6-094E945769A4}"/>
                </a:ext>
              </a:extLst>
            </p:cNvPr>
            <p:cNvSpPr/>
            <p:nvPr/>
          </p:nvSpPr>
          <p:spPr>
            <a:xfrm>
              <a:off x="8727817"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85" name="Forme libre 284">
              <a:extLst>
                <a:ext uri="{FF2B5EF4-FFF2-40B4-BE49-F238E27FC236}">
                  <a16:creationId xmlns:a16="http://schemas.microsoft.com/office/drawing/2014/main" id="{A68CD831-AE49-0349-9DE7-7328003BAC62}"/>
                </a:ext>
              </a:extLst>
            </p:cNvPr>
            <p:cNvSpPr/>
            <p:nvPr/>
          </p:nvSpPr>
          <p:spPr>
            <a:xfrm>
              <a:off x="8678221" y="2823516"/>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86" name="Forme libre 285">
              <a:extLst>
                <a:ext uri="{FF2B5EF4-FFF2-40B4-BE49-F238E27FC236}">
                  <a16:creationId xmlns:a16="http://schemas.microsoft.com/office/drawing/2014/main" id="{D72C11C0-FA07-214E-B144-1EC837E445F4}"/>
                </a:ext>
              </a:extLst>
            </p:cNvPr>
            <p:cNvSpPr/>
            <p:nvPr/>
          </p:nvSpPr>
          <p:spPr>
            <a:xfrm>
              <a:off x="8727817"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87" name="Forme libre 286">
              <a:extLst>
                <a:ext uri="{FF2B5EF4-FFF2-40B4-BE49-F238E27FC236}">
                  <a16:creationId xmlns:a16="http://schemas.microsoft.com/office/drawing/2014/main" id="{7BBB1B72-BC20-CD4A-867C-45AA389BCAAB}"/>
                </a:ext>
              </a:extLst>
            </p:cNvPr>
            <p:cNvSpPr/>
            <p:nvPr/>
          </p:nvSpPr>
          <p:spPr>
            <a:xfrm>
              <a:off x="8678221" y="2419543"/>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88" name="Forme libre 287">
              <a:extLst>
                <a:ext uri="{FF2B5EF4-FFF2-40B4-BE49-F238E27FC236}">
                  <a16:creationId xmlns:a16="http://schemas.microsoft.com/office/drawing/2014/main" id="{58A8EDD6-C247-1144-ADDF-4899F0ADDD9A}"/>
                </a:ext>
              </a:extLst>
            </p:cNvPr>
            <p:cNvSpPr/>
            <p:nvPr/>
          </p:nvSpPr>
          <p:spPr>
            <a:xfrm>
              <a:off x="8727817"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89" name="Forme libre 288">
              <a:extLst>
                <a:ext uri="{FF2B5EF4-FFF2-40B4-BE49-F238E27FC236}">
                  <a16:creationId xmlns:a16="http://schemas.microsoft.com/office/drawing/2014/main" id="{D5EE1C1F-CFD2-0943-B3C4-FD649BBA3149}"/>
                </a:ext>
              </a:extLst>
            </p:cNvPr>
            <p:cNvSpPr/>
            <p:nvPr/>
          </p:nvSpPr>
          <p:spPr>
            <a:xfrm>
              <a:off x="8678221" y="2015571"/>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90" name="Forme libre 289">
              <a:extLst>
                <a:ext uri="{FF2B5EF4-FFF2-40B4-BE49-F238E27FC236}">
                  <a16:creationId xmlns:a16="http://schemas.microsoft.com/office/drawing/2014/main" id="{734C3A2F-495A-A74B-BB53-E363E351315D}"/>
                </a:ext>
              </a:extLst>
            </p:cNvPr>
            <p:cNvSpPr/>
            <p:nvPr/>
          </p:nvSpPr>
          <p:spPr>
            <a:xfrm>
              <a:off x="8727817"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91" name="Forme libre 290">
              <a:extLst>
                <a:ext uri="{FF2B5EF4-FFF2-40B4-BE49-F238E27FC236}">
                  <a16:creationId xmlns:a16="http://schemas.microsoft.com/office/drawing/2014/main" id="{07A2D98B-1C07-5940-A2C1-588D96280A6D}"/>
                </a:ext>
              </a:extLst>
            </p:cNvPr>
            <p:cNvSpPr/>
            <p:nvPr/>
          </p:nvSpPr>
          <p:spPr>
            <a:xfrm>
              <a:off x="8678221" y="1611598"/>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92" name="Forme libre 291">
              <a:extLst>
                <a:ext uri="{FF2B5EF4-FFF2-40B4-BE49-F238E27FC236}">
                  <a16:creationId xmlns:a16="http://schemas.microsoft.com/office/drawing/2014/main" id="{B3D36FBE-272F-6646-BFB9-C38B52E73730}"/>
                </a:ext>
              </a:extLst>
            </p:cNvPr>
            <p:cNvSpPr/>
            <p:nvPr/>
          </p:nvSpPr>
          <p:spPr>
            <a:xfrm>
              <a:off x="8727817"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grpSp>
      <p:sp>
        <p:nvSpPr>
          <p:cNvPr id="295" name="Rectangle 294">
            <a:extLst>
              <a:ext uri="{FF2B5EF4-FFF2-40B4-BE49-F238E27FC236}">
                <a16:creationId xmlns:a16="http://schemas.microsoft.com/office/drawing/2014/main" id="{AADF6650-CF1F-294C-920E-23A31BC9DD24}"/>
              </a:ext>
            </a:extLst>
          </p:cNvPr>
          <p:cNvSpPr/>
          <p:nvPr userDrawn="1"/>
        </p:nvSpPr>
        <p:spPr>
          <a:xfrm>
            <a:off x="7943242" y="4614854"/>
            <a:ext cx="774000" cy="77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6" name="Rectangle 295">
            <a:extLst>
              <a:ext uri="{FF2B5EF4-FFF2-40B4-BE49-F238E27FC236}">
                <a16:creationId xmlns:a16="http://schemas.microsoft.com/office/drawing/2014/main" id="{5B483C2F-A9F0-6A47-8AAF-5F484CA9AACA}"/>
              </a:ext>
            </a:extLst>
          </p:cNvPr>
          <p:cNvSpPr/>
          <p:nvPr userDrawn="1"/>
        </p:nvSpPr>
        <p:spPr>
          <a:xfrm>
            <a:off x="8717242" y="3840854"/>
            <a:ext cx="774000" cy="77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7" name="Rectangle 296">
            <a:extLst>
              <a:ext uri="{FF2B5EF4-FFF2-40B4-BE49-F238E27FC236}">
                <a16:creationId xmlns:a16="http://schemas.microsoft.com/office/drawing/2014/main" id="{0F19190B-599F-6241-8EB5-B0B244B3F1C1}"/>
              </a:ext>
            </a:extLst>
          </p:cNvPr>
          <p:cNvSpPr/>
          <p:nvPr userDrawn="1"/>
        </p:nvSpPr>
        <p:spPr>
          <a:xfrm>
            <a:off x="7169242" y="3841456"/>
            <a:ext cx="774000" cy="1547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8" name="Rectangle 297">
            <a:extLst>
              <a:ext uri="{FF2B5EF4-FFF2-40B4-BE49-F238E27FC236}">
                <a16:creationId xmlns:a16="http://schemas.microsoft.com/office/drawing/2014/main" id="{6452CC27-335C-3A40-AB34-21369E9975B8}"/>
              </a:ext>
            </a:extLst>
          </p:cNvPr>
          <p:cNvSpPr/>
          <p:nvPr userDrawn="1"/>
        </p:nvSpPr>
        <p:spPr>
          <a:xfrm>
            <a:off x="7943242" y="3066854"/>
            <a:ext cx="774000" cy="77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24" name="Groupe 323">
            <a:extLst>
              <a:ext uri="{FF2B5EF4-FFF2-40B4-BE49-F238E27FC236}">
                <a16:creationId xmlns:a16="http://schemas.microsoft.com/office/drawing/2014/main" id="{525F8385-4300-B74B-9418-398C1DF2B510}"/>
              </a:ext>
            </a:extLst>
          </p:cNvPr>
          <p:cNvGrpSpPr/>
          <p:nvPr userDrawn="1"/>
        </p:nvGrpSpPr>
        <p:grpSpPr>
          <a:xfrm>
            <a:off x="855884" y="6202459"/>
            <a:ext cx="568800" cy="665480"/>
            <a:chOff x="1211580" y="5257800"/>
            <a:chExt cx="568233" cy="1623060"/>
          </a:xfrm>
        </p:grpSpPr>
        <p:cxnSp>
          <p:nvCxnSpPr>
            <p:cNvPr id="302" name="Connecteur droit 301">
              <a:extLst>
                <a:ext uri="{FF2B5EF4-FFF2-40B4-BE49-F238E27FC236}">
                  <a16:creationId xmlns:a16="http://schemas.microsoft.com/office/drawing/2014/main" id="{0AB8890D-2AA8-C949-92A6-D20B4B37B175}"/>
                </a:ext>
              </a:extLst>
            </p:cNvPr>
            <p:cNvCxnSpPr/>
            <p:nvPr userDrawn="1"/>
          </p:nvCxnSpPr>
          <p:spPr>
            <a:xfrm>
              <a:off x="1211580" y="5257800"/>
              <a:ext cx="0" cy="16230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3" name="Connecteur droit 302">
              <a:extLst>
                <a:ext uri="{FF2B5EF4-FFF2-40B4-BE49-F238E27FC236}">
                  <a16:creationId xmlns:a16="http://schemas.microsoft.com/office/drawing/2014/main" id="{515E165C-C5FD-DB47-8B0B-3F4A3C3BDA64}"/>
                </a:ext>
              </a:extLst>
            </p:cNvPr>
            <p:cNvCxnSpPr/>
            <p:nvPr userDrawn="1"/>
          </p:nvCxnSpPr>
          <p:spPr>
            <a:xfrm>
              <a:off x="1352005" y="5257800"/>
              <a:ext cx="0" cy="16230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4" name="Connecteur droit 303">
              <a:extLst>
                <a:ext uri="{FF2B5EF4-FFF2-40B4-BE49-F238E27FC236}">
                  <a16:creationId xmlns:a16="http://schemas.microsoft.com/office/drawing/2014/main" id="{E87A45FA-AF24-0041-AAE4-EF6A84CE5F37}"/>
                </a:ext>
              </a:extLst>
            </p:cNvPr>
            <p:cNvCxnSpPr/>
            <p:nvPr userDrawn="1"/>
          </p:nvCxnSpPr>
          <p:spPr>
            <a:xfrm>
              <a:off x="1498963" y="5257800"/>
              <a:ext cx="0" cy="16230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5" name="Connecteur droit 304">
              <a:extLst>
                <a:ext uri="{FF2B5EF4-FFF2-40B4-BE49-F238E27FC236}">
                  <a16:creationId xmlns:a16="http://schemas.microsoft.com/office/drawing/2014/main" id="{32F79DDA-C253-3149-8884-F9442BC72AEB}"/>
                </a:ext>
              </a:extLst>
            </p:cNvPr>
            <p:cNvCxnSpPr/>
            <p:nvPr userDrawn="1"/>
          </p:nvCxnSpPr>
          <p:spPr>
            <a:xfrm>
              <a:off x="1639388" y="5257800"/>
              <a:ext cx="0" cy="16230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6" name="Connecteur droit 305">
              <a:extLst>
                <a:ext uri="{FF2B5EF4-FFF2-40B4-BE49-F238E27FC236}">
                  <a16:creationId xmlns:a16="http://schemas.microsoft.com/office/drawing/2014/main" id="{88117516-B19A-DA46-85B4-AC7333D185FD}"/>
                </a:ext>
              </a:extLst>
            </p:cNvPr>
            <p:cNvCxnSpPr/>
            <p:nvPr userDrawn="1"/>
          </p:nvCxnSpPr>
          <p:spPr>
            <a:xfrm>
              <a:off x="1779813" y="5257800"/>
              <a:ext cx="0" cy="16230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17" name="Groupe 316">
            <a:extLst>
              <a:ext uri="{FF2B5EF4-FFF2-40B4-BE49-F238E27FC236}">
                <a16:creationId xmlns:a16="http://schemas.microsoft.com/office/drawing/2014/main" id="{662CFDD0-F7EE-1B4E-A612-DC9D6102717D}"/>
              </a:ext>
            </a:extLst>
          </p:cNvPr>
          <p:cNvGrpSpPr/>
          <p:nvPr userDrawn="1"/>
        </p:nvGrpSpPr>
        <p:grpSpPr>
          <a:xfrm>
            <a:off x="9764800" y="3830313"/>
            <a:ext cx="1196832" cy="3246345"/>
            <a:chOff x="10162921" y="4031871"/>
            <a:chExt cx="568233" cy="1623060"/>
          </a:xfrm>
        </p:grpSpPr>
        <p:cxnSp>
          <p:nvCxnSpPr>
            <p:cNvPr id="307" name="Connecteur droit 306">
              <a:extLst>
                <a:ext uri="{FF2B5EF4-FFF2-40B4-BE49-F238E27FC236}">
                  <a16:creationId xmlns:a16="http://schemas.microsoft.com/office/drawing/2014/main" id="{BD83F298-CB35-524B-87BF-ED63F1B3A892}"/>
                </a:ext>
              </a:extLst>
            </p:cNvPr>
            <p:cNvCxnSpPr>
              <a:cxnSpLocks/>
            </p:cNvCxnSpPr>
            <p:nvPr userDrawn="1"/>
          </p:nvCxnSpPr>
          <p:spPr>
            <a:xfrm>
              <a:off x="10162921" y="4031871"/>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8" name="Connecteur droit 307">
              <a:extLst>
                <a:ext uri="{FF2B5EF4-FFF2-40B4-BE49-F238E27FC236}">
                  <a16:creationId xmlns:a16="http://schemas.microsoft.com/office/drawing/2014/main" id="{17F96E0A-0668-964A-8F49-A5F6979F0CA3}"/>
                </a:ext>
              </a:extLst>
            </p:cNvPr>
            <p:cNvCxnSpPr>
              <a:cxnSpLocks/>
            </p:cNvCxnSpPr>
            <p:nvPr userDrawn="1"/>
          </p:nvCxnSpPr>
          <p:spPr>
            <a:xfrm>
              <a:off x="10303346" y="4031871"/>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9" name="Connecteur droit 308">
              <a:extLst>
                <a:ext uri="{FF2B5EF4-FFF2-40B4-BE49-F238E27FC236}">
                  <a16:creationId xmlns:a16="http://schemas.microsoft.com/office/drawing/2014/main" id="{D38FEDFF-9E02-F944-8C7C-EFCDE2AF6A0D}"/>
                </a:ext>
              </a:extLst>
            </p:cNvPr>
            <p:cNvCxnSpPr>
              <a:cxnSpLocks/>
            </p:cNvCxnSpPr>
            <p:nvPr userDrawn="1"/>
          </p:nvCxnSpPr>
          <p:spPr>
            <a:xfrm>
              <a:off x="10450304" y="4031871"/>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0" name="Connecteur droit 309">
              <a:extLst>
                <a:ext uri="{FF2B5EF4-FFF2-40B4-BE49-F238E27FC236}">
                  <a16:creationId xmlns:a16="http://schemas.microsoft.com/office/drawing/2014/main" id="{C59E2CFA-DFAA-214F-AB3C-0C42C11A4337}"/>
                </a:ext>
              </a:extLst>
            </p:cNvPr>
            <p:cNvCxnSpPr>
              <a:cxnSpLocks/>
            </p:cNvCxnSpPr>
            <p:nvPr userDrawn="1"/>
          </p:nvCxnSpPr>
          <p:spPr>
            <a:xfrm>
              <a:off x="10590729" y="4031871"/>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1" name="Connecteur droit 310">
              <a:extLst>
                <a:ext uri="{FF2B5EF4-FFF2-40B4-BE49-F238E27FC236}">
                  <a16:creationId xmlns:a16="http://schemas.microsoft.com/office/drawing/2014/main" id="{55ED167B-8C0D-B04B-A2BE-F4CF6FE193CC}"/>
                </a:ext>
              </a:extLst>
            </p:cNvPr>
            <p:cNvCxnSpPr>
              <a:cxnSpLocks/>
            </p:cNvCxnSpPr>
            <p:nvPr userDrawn="1"/>
          </p:nvCxnSpPr>
          <p:spPr>
            <a:xfrm>
              <a:off x="10731154" y="4031871"/>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27" name="Graphique 318">
            <a:extLst>
              <a:ext uri="{FF2B5EF4-FFF2-40B4-BE49-F238E27FC236}">
                <a16:creationId xmlns:a16="http://schemas.microsoft.com/office/drawing/2014/main" id="{1C6D5585-D611-2A4D-8115-B20460DCD68F}"/>
              </a:ext>
            </a:extLst>
          </p:cNvPr>
          <p:cNvSpPr/>
          <p:nvPr/>
        </p:nvSpPr>
        <p:spPr>
          <a:xfrm>
            <a:off x="10961632" y="-256505"/>
            <a:ext cx="1196832" cy="4093961"/>
          </a:xfrm>
          <a:custGeom>
            <a:avLst/>
            <a:gdLst>
              <a:gd name="connsiteX0" fmla="*/ 1196285 w 1196832"/>
              <a:gd name="connsiteY0" fmla="*/ 4093699 h 4093961"/>
              <a:gd name="connsiteX1" fmla="*/ 1196285 w 1196832"/>
              <a:gd name="connsiteY1" fmla="*/ -262 h 4093961"/>
              <a:gd name="connsiteX2" fmla="*/ 1136385 w 1196832"/>
              <a:gd name="connsiteY2" fmla="*/ 4093699 h 4093961"/>
              <a:gd name="connsiteX3" fmla="*/ 1136385 w 1196832"/>
              <a:gd name="connsiteY3" fmla="*/ -262 h 4093961"/>
              <a:gd name="connsiteX4" fmla="*/ 1076614 w 1196832"/>
              <a:gd name="connsiteY4" fmla="*/ 4093699 h 4093961"/>
              <a:gd name="connsiteX5" fmla="*/ 1076614 w 1196832"/>
              <a:gd name="connsiteY5" fmla="*/ -262 h 4093961"/>
              <a:gd name="connsiteX6" fmla="*/ 1016714 w 1196832"/>
              <a:gd name="connsiteY6" fmla="*/ 4093699 h 4093961"/>
              <a:gd name="connsiteX7" fmla="*/ 1016714 w 1196832"/>
              <a:gd name="connsiteY7" fmla="*/ -262 h 4093961"/>
              <a:gd name="connsiteX8" fmla="*/ 956944 w 1196832"/>
              <a:gd name="connsiteY8" fmla="*/ 4093699 h 4093961"/>
              <a:gd name="connsiteX9" fmla="*/ 956944 w 1196832"/>
              <a:gd name="connsiteY9" fmla="*/ -262 h 4093961"/>
              <a:gd name="connsiteX10" fmla="*/ 897044 w 1196832"/>
              <a:gd name="connsiteY10" fmla="*/ 4093699 h 4093961"/>
              <a:gd name="connsiteX11" fmla="*/ 897044 w 1196832"/>
              <a:gd name="connsiteY11" fmla="*/ -262 h 4093961"/>
              <a:gd name="connsiteX12" fmla="*/ 837274 w 1196832"/>
              <a:gd name="connsiteY12" fmla="*/ 4093699 h 4093961"/>
              <a:gd name="connsiteX13" fmla="*/ 837274 w 1196832"/>
              <a:gd name="connsiteY13" fmla="*/ -262 h 4093961"/>
              <a:gd name="connsiteX14" fmla="*/ 777374 w 1196832"/>
              <a:gd name="connsiteY14" fmla="*/ 4093699 h 4093961"/>
              <a:gd name="connsiteX15" fmla="*/ 777374 w 1196832"/>
              <a:gd name="connsiteY15" fmla="*/ -262 h 4093961"/>
              <a:gd name="connsiteX16" fmla="*/ 717602 w 1196832"/>
              <a:gd name="connsiteY16" fmla="*/ 4093699 h 4093961"/>
              <a:gd name="connsiteX17" fmla="*/ 717602 w 1196832"/>
              <a:gd name="connsiteY17" fmla="*/ -262 h 4093961"/>
              <a:gd name="connsiteX18" fmla="*/ 657832 w 1196832"/>
              <a:gd name="connsiteY18" fmla="*/ 4093699 h 4093961"/>
              <a:gd name="connsiteX19" fmla="*/ 657832 w 1196832"/>
              <a:gd name="connsiteY19" fmla="*/ -262 h 4093961"/>
              <a:gd name="connsiteX20" fmla="*/ 597932 w 1196832"/>
              <a:gd name="connsiteY20" fmla="*/ 4093699 h 4093961"/>
              <a:gd name="connsiteX21" fmla="*/ 597932 w 1196832"/>
              <a:gd name="connsiteY21" fmla="*/ -262 h 4093961"/>
              <a:gd name="connsiteX22" fmla="*/ 538162 w 1196832"/>
              <a:gd name="connsiteY22" fmla="*/ 4093699 h 4093961"/>
              <a:gd name="connsiteX23" fmla="*/ 538162 w 1196832"/>
              <a:gd name="connsiteY23" fmla="*/ -262 h 4093961"/>
              <a:gd name="connsiteX24" fmla="*/ 478262 w 1196832"/>
              <a:gd name="connsiteY24" fmla="*/ 4093699 h 4093961"/>
              <a:gd name="connsiteX25" fmla="*/ 478262 w 1196832"/>
              <a:gd name="connsiteY25" fmla="*/ -262 h 4093961"/>
              <a:gd name="connsiteX26" fmla="*/ 419134 w 1196832"/>
              <a:gd name="connsiteY26" fmla="*/ 4093699 h 4093961"/>
              <a:gd name="connsiteX27" fmla="*/ 419134 w 1196832"/>
              <a:gd name="connsiteY27" fmla="*/ -262 h 4093961"/>
              <a:gd name="connsiteX28" fmla="*/ 359235 w 1196832"/>
              <a:gd name="connsiteY28" fmla="*/ 4093699 h 4093961"/>
              <a:gd name="connsiteX29" fmla="*/ 359235 w 1196832"/>
              <a:gd name="connsiteY29" fmla="*/ -262 h 4093961"/>
              <a:gd name="connsiteX30" fmla="*/ 299464 w 1196832"/>
              <a:gd name="connsiteY30" fmla="*/ 4093699 h 4093961"/>
              <a:gd name="connsiteX31" fmla="*/ 299464 w 1196832"/>
              <a:gd name="connsiteY31" fmla="*/ -262 h 4093961"/>
              <a:gd name="connsiteX32" fmla="*/ 239179 w 1196832"/>
              <a:gd name="connsiteY32" fmla="*/ 4093699 h 4093961"/>
              <a:gd name="connsiteX33" fmla="*/ 239179 w 1196832"/>
              <a:gd name="connsiteY33" fmla="*/ -262 h 4093961"/>
              <a:gd name="connsiteX34" fmla="*/ 179279 w 1196832"/>
              <a:gd name="connsiteY34" fmla="*/ 4093699 h 4093961"/>
              <a:gd name="connsiteX35" fmla="*/ 179279 w 1196832"/>
              <a:gd name="connsiteY35" fmla="*/ -262 h 4093961"/>
              <a:gd name="connsiteX36" fmla="*/ 119508 w 1196832"/>
              <a:gd name="connsiteY36" fmla="*/ 4093699 h 4093961"/>
              <a:gd name="connsiteX37" fmla="*/ 119508 w 1196832"/>
              <a:gd name="connsiteY37" fmla="*/ -262 h 4093961"/>
              <a:gd name="connsiteX38" fmla="*/ 59223 w 1196832"/>
              <a:gd name="connsiteY38" fmla="*/ 4093699 h 4093961"/>
              <a:gd name="connsiteX39" fmla="*/ 59223 w 1196832"/>
              <a:gd name="connsiteY39" fmla="*/ -262 h 4093961"/>
              <a:gd name="connsiteX40" fmla="*/ -548 w 1196832"/>
              <a:gd name="connsiteY40" fmla="*/ 4093699 h 4093961"/>
              <a:gd name="connsiteX41" fmla="*/ -548 w 1196832"/>
              <a:gd name="connsiteY41" fmla="*/ -262 h 409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96832" h="4093961">
                <a:moveTo>
                  <a:pt x="1196285" y="4093699"/>
                </a:moveTo>
                <a:lnTo>
                  <a:pt x="1196285" y="-262"/>
                </a:lnTo>
                <a:moveTo>
                  <a:pt x="1136385" y="4093699"/>
                </a:moveTo>
                <a:lnTo>
                  <a:pt x="1136385" y="-262"/>
                </a:lnTo>
                <a:moveTo>
                  <a:pt x="1076614" y="4093699"/>
                </a:moveTo>
                <a:lnTo>
                  <a:pt x="1076614" y="-262"/>
                </a:lnTo>
                <a:moveTo>
                  <a:pt x="1016714" y="4093699"/>
                </a:moveTo>
                <a:lnTo>
                  <a:pt x="1016714" y="-262"/>
                </a:lnTo>
                <a:moveTo>
                  <a:pt x="956944" y="4093699"/>
                </a:moveTo>
                <a:lnTo>
                  <a:pt x="956944" y="-262"/>
                </a:lnTo>
                <a:moveTo>
                  <a:pt x="897044" y="4093699"/>
                </a:moveTo>
                <a:lnTo>
                  <a:pt x="897044" y="-262"/>
                </a:lnTo>
                <a:moveTo>
                  <a:pt x="837274" y="4093699"/>
                </a:moveTo>
                <a:lnTo>
                  <a:pt x="837274" y="-262"/>
                </a:lnTo>
                <a:moveTo>
                  <a:pt x="777374" y="4093699"/>
                </a:moveTo>
                <a:lnTo>
                  <a:pt x="777374" y="-262"/>
                </a:lnTo>
                <a:moveTo>
                  <a:pt x="717602" y="4093699"/>
                </a:moveTo>
                <a:lnTo>
                  <a:pt x="717602" y="-262"/>
                </a:lnTo>
                <a:moveTo>
                  <a:pt x="657832" y="4093699"/>
                </a:moveTo>
                <a:lnTo>
                  <a:pt x="657832" y="-262"/>
                </a:lnTo>
                <a:moveTo>
                  <a:pt x="597932" y="4093699"/>
                </a:moveTo>
                <a:lnTo>
                  <a:pt x="597932" y="-262"/>
                </a:lnTo>
                <a:moveTo>
                  <a:pt x="538162" y="4093699"/>
                </a:moveTo>
                <a:lnTo>
                  <a:pt x="538162" y="-262"/>
                </a:lnTo>
                <a:moveTo>
                  <a:pt x="478262" y="4093699"/>
                </a:moveTo>
                <a:lnTo>
                  <a:pt x="478262" y="-262"/>
                </a:lnTo>
                <a:moveTo>
                  <a:pt x="419134" y="4093699"/>
                </a:moveTo>
                <a:lnTo>
                  <a:pt x="419134" y="-262"/>
                </a:lnTo>
                <a:moveTo>
                  <a:pt x="359235" y="4093699"/>
                </a:moveTo>
                <a:lnTo>
                  <a:pt x="359235" y="-262"/>
                </a:lnTo>
                <a:moveTo>
                  <a:pt x="299464" y="4093699"/>
                </a:moveTo>
                <a:lnTo>
                  <a:pt x="299464" y="-262"/>
                </a:lnTo>
                <a:moveTo>
                  <a:pt x="239179" y="4093699"/>
                </a:moveTo>
                <a:lnTo>
                  <a:pt x="239179" y="-262"/>
                </a:lnTo>
                <a:moveTo>
                  <a:pt x="179279" y="4093699"/>
                </a:moveTo>
                <a:lnTo>
                  <a:pt x="179279" y="-262"/>
                </a:lnTo>
                <a:moveTo>
                  <a:pt x="119508" y="4093699"/>
                </a:moveTo>
                <a:lnTo>
                  <a:pt x="119508" y="-262"/>
                </a:lnTo>
                <a:moveTo>
                  <a:pt x="59223" y="4093699"/>
                </a:moveTo>
                <a:lnTo>
                  <a:pt x="59223" y="-262"/>
                </a:lnTo>
                <a:moveTo>
                  <a:pt x="-548" y="4093699"/>
                </a:moveTo>
                <a:lnTo>
                  <a:pt x="-548" y="-262"/>
                </a:lnTo>
              </a:path>
            </a:pathLst>
          </a:custGeom>
          <a:noFill/>
          <a:ln w="9525" cap="flat">
            <a:solidFill>
              <a:schemeClr val="accent2"/>
            </a:solidFill>
            <a:prstDash val="solid"/>
            <a:miter/>
          </a:ln>
        </p:spPr>
        <p:txBody>
          <a:bodyPr rtlCol="0" anchor="ctr"/>
          <a:lstStyle/>
          <a:p>
            <a:endParaRPr lang="fr-FR"/>
          </a:p>
        </p:txBody>
      </p:sp>
      <p:sp>
        <p:nvSpPr>
          <p:cNvPr id="313" name="Rectangle 312">
            <a:extLst>
              <a:ext uri="{FF2B5EF4-FFF2-40B4-BE49-F238E27FC236}">
                <a16:creationId xmlns:a16="http://schemas.microsoft.com/office/drawing/2014/main" id="{E4012233-EA70-3A48-AEC5-DD145C676A2B}"/>
              </a:ext>
            </a:extLst>
          </p:cNvPr>
          <p:cNvSpPr/>
          <p:nvPr userDrawn="1"/>
        </p:nvSpPr>
        <p:spPr>
          <a:xfrm>
            <a:off x="7943242" y="3840854"/>
            <a:ext cx="774000" cy="77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AEC678AC-5808-4950-9922-F266B0E0C8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63111" y="741379"/>
            <a:ext cx="2087880" cy="572281"/>
          </a:xfrm>
          <a:prstGeom prst="rect">
            <a:avLst/>
          </a:prstGeom>
        </p:spPr>
      </p:pic>
    </p:spTree>
    <p:extLst>
      <p:ext uri="{BB962C8B-B14F-4D97-AF65-F5344CB8AC3E}">
        <p14:creationId xmlns:p14="http://schemas.microsoft.com/office/powerpoint/2010/main" val="1654575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03A8D6-0CCE-6344-AA88-F7DED740C309}"/>
              </a:ext>
            </a:extLst>
          </p:cNvPr>
          <p:cNvSpPr>
            <a:spLocks noGrp="1"/>
          </p:cNvSpPr>
          <p:nvPr>
            <p:ph type="title"/>
          </p:nvPr>
        </p:nvSpPr>
        <p:spPr>
          <a:xfrm>
            <a:off x="839788" y="457200"/>
            <a:ext cx="3932237" cy="1600200"/>
          </a:xfrm>
        </p:spPr>
        <p:txBody>
          <a:bodyPr anchor="b"/>
          <a:lstStyle>
            <a:lvl1pPr>
              <a:defRPr sz="3200" b="1"/>
            </a:lvl1pPr>
          </a:lstStyle>
          <a:p>
            <a:r>
              <a:rPr lang="fr-FR"/>
              <a:t>Modifiez le style du titre</a:t>
            </a:r>
          </a:p>
        </p:txBody>
      </p:sp>
      <p:sp>
        <p:nvSpPr>
          <p:cNvPr id="3" name="Espace réservé pour une image  2">
            <a:extLst>
              <a:ext uri="{FF2B5EF4-FFF2-40B4-BE49-F238E27FC236}">
                <a16:creationId xmlns:a16="http://schemas.microsoft.com/office/drawing/2014/main" id="{01E9A00A-7861-DD4E-B24B-80A00F541B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7CE2C971-BE18-5549-AD17-D4D0E5FAB7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8A4C438-E6D4-E343-B0B8-DC31B0787770}"/>
              </a:ext>
            </a:extLst>
          </p:cNvPr>
          <p:cNvSpPr>
            <a:spLocks noGrp="1"/>
          </p:cNvSpPr>
          <p:nvPr>
            <p:ph type="dt" sz="half" idx="10"/>
          </p:nvPr>
        </p:nvSpPr>
        <p:spPr/>
        <p:txBody>
          <a:bodyPr/>
          <a:lstStyle/>
          <a:p>
            <a:fld id="{CF554951-7607-1C47-82C9-172F377AB1A3}" type="datetime1">
              <a:rPr lang="fr-FR" smtClean="0"/>
              <a:t>28/05/2024</a:t>
            </a:fld>
            <a:endParaRPr lang="fr-FR"/>
          </a:p>
        </p:txBody>
      </p:sp>
      <p:sp>
        <p:nvSpPr>
          <p:cNvPr id="6" name="Espace réservé du pied de page 5">
            <a:extLst>
              <a:ext uri="{FF2B5EF4-FFF2-40B4-BE49-F238E27FC236}">
                <a16:creationId xmlns:a16="http://schemas.microsoft.com/office/drawing/2014/main" id="{D75B13DA-B636-5142-9E86-2DA0D233F103}"/>
              </a:ext>
            </a:extLst>
          </p:cNvPr>
          <p:cNvSpPr>
            <a:spLocks noGrp="1"/>
          </p:cNvSpPr>
          <p:nvPr>
            <p:ph type="ftr" sz="quarter" idx="11"/>
          </p:nvPr>
        </p:nvSpPr>
        <p:spPr/>
        <p:txBody>
          <a:bodyPr/>
          <a:lstStyle/>
          <a:p>
            <a:r>
              <a:rPr lang="fr-FR"/>
              <a:t>INSA Toulouse</a:t>
            </a:r>
          </a:p>
        </p:txBody>
      </p:sp>
      <p:sp>
        <p:nvSpPr>
          <p:cNvPr id="7" name="Espace réservé du numéro de diapositive 6">
            <a:extLst>
              <a:ext uri="{FF2B5EF4-FFF2-40B4-BE49-F238E27FC236}">
                <a16:creationId xmlns:a16="http://schemas.microsoft.com/office/drawing/2014/main" id="{BA67B2E3-ED64-F14A-B204-B8CDC1FE167F}"/>
              </a:ext>
            </a:extLst>
          </p:cNvPr>
          <p:cNvSpPr>
            <a:spLocks noGrp="1"/>
          </p:cNvSpPr>
          <p:nvPr>
            <p:ph type="sldNum" sz="quarter" idx="12"/>
          </p:nvPr>
        </p:nvSpPr>
        <p:spPr/>
        <p:txBody>
          <a:bodyPr/>
          <a:lstStyle/>
          <a:p>
            <a:fld id="{3F394568-A123-CF43-B37D-0430507FD9CE}" type="slidenum">
              <a:rPr lang="fr-FR" smtClean="0"/>
              <a:t>‹#›</a:t>
            </a:fld>
            <a:endParaRPr lang="fr-FR"/>
          </a:p>
        </p:txBody>
      </p:sp>
    </p:spTree>
    <p:extLst>
      <p:ext uri="{BB962C8B-B14F-4D97-AF65-F5344CB8AC3E}">
        <p14:creationId xmlns:p14="http://schemas.microsoft.com/office/powerpoint/2010/main" val="2964763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1EA10F-A892-C141-B1E5-6C3179E77DBA}"/>
              </a:ext>
            </a:extLst>
          </p:cNvPr>
          <p:cNvSpPr>
            <a:spLocks noGrp="1"/>
          </p:cNvSpPr>
          <p:nvPr>
            <p:ph type="title"/>
          </p:nvPr>
        </p:nvSpPr>
        <p:spPr/>
        <p:txBody>
          <a:bodyPr/>
          <a:lstStyle>
            <a:lvl1pPr>
              <a:defRPr b="1"/>
            </a:lvl1pPr>
          </a:lstStyle>
          <a:p>
            <a:r>
              <a:rPr lang="fr-FR"/>
              <a:t>Modifiez le style du titre</a:t>
            </a:r>
          </a:p>
        </p:txBody>
      </p:sp>
      <p:sp>
        <p:nvSpPr>
          <p:cNvPr id="3" name="Espace réservé du texte vertical 2">
            <a:extLst>
              <a:ext uri="{FF2B5EF4-FFF2-40B4-BE49-F238E27FC236}">
                <a16:creationId xmlns:a16="http://schemas.microsoft.com/office/drawing/2014/main" id="{F8B34604-1E35-FB4A-924B-4F1A896CAF45}"/>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699713C-3520-0045-ADF5-BDD3DD33F22E}"/>
              </a:ext>
            </a:extLst>
          </p:cNvPr>
          <p:cNvSpPr>
            <a:spLocks noGrp="1"/>
          </p:cNvSpPr>
          <p:nvPr>
            <p:ph type="dt" sz="half" idx="10"/>
          </p:nvPr>
        </p:nvSpPr>
        <p:spPr/>
        <p:txBody>
          <a:bodyPr/>
          <a:lstStyle/>
          <a:p>
            <a:fld id="{C755923E-E939-C74F-BF42-1A1A08A8E52E}" type="datetime1">
              <a:rPr lang="fr-FR" smtClean="0"/>
              <a:t>28/05/2024</a:t>
            </a:fld>
            <a:endParaRPr lang="fr-FR"/>
          </a:p>
        </p:txBody>
      </p:sp>
      <p:sp>
        <p:nvSpPr>
          <p:cNvPr id="5" name="Espace réservé du pied de page 4">
            <a:extLst>
              <a:ext uri="{FF2B5EF4-FFF2-40B4-BE49-F238E27FC236}">
                <a16:creationId xmlns:a16="http://schemas.microsoft.com/office/drawing/2014/main" id="{6C05E5AF-B2F0-B144-9863-C9D0AC0C9F06}"/>
              </a:ext>
            </a:extLst>
          </p:cNvPr>
          <p:cNvSpPr>
            <a:spLocks noGrp="1"/>
          </p:cNvSpPr>
          <p:nvPr>
            <p:ph type="ftr" sz="quarter" idx="11"/>
          </p:nvPr>
        </p:nvSpPr>
        <p:spPr/>
        <p:txBody>
          <a:bodyPr/>
          <a:lstStyle/>
          <a:p>
            <a:r>
              <a:rPr lang="fr-FR"/>
              <a:t>INSA Toulouse</a:t>
            </a:r>
          </a:p>
        </p:txBody>
      </p:sp>
      <p:sp>
        <p:nvSpPr>
          <p:cNvPr id="6" name="Espace réservé du numéro de diapositive 5">
            <a:extLst>
              <a:ext uri="{FF2B5EF4-FFF2-40B4-BE49-F238E27FC236}">
                <a16:creationId xmlns:a16="http://schemas.microsoft.com/office/drawing/2014/main" id="{F26E3EBA-7D2F-B348-97CD-4E62FAB4E6D5}"/>
              </a:ext>
            </a:extLst>
          </p:cNvPr>
          <p:cNvSpPr>
            <a:spLocks noGrp="1"/>
          </p:cNvSpPr>
          <p:nvPr>
            <p:ph type="sldNum" sz="quarter" idx="12"/>
          </p:nvPr>
        </p:nvSpPr>
        <p:spPr/>
        <p:txBody>
          <a:bodyPr/>
          <a:lstStyle/>
          <a:p>
            <a:fld id="{3F394568-A123-CF43-B37D-0430507FD9CE}" type="slidenum">
              <a:rPr lang="fr-FR" smtClean="0"/>
              <a:t>‹#›</a:t>
            </a:fld>
            <a:endParaRPr lang="fr-FR"/>
          </a:p>
        </p:txBody>
      </p:sp>
    </p:spTree>
    <p:extLst>
      <p:ext uri="{BB962C8B-B14F-4D97-AF65-F5344CB8AC3E}">
        <p14:creationId xmlns:p14="http://schemas.microsoft.com/office/powerpoint/2010/main" val="3875010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DE1E925-13BB-244B-9BAE-75E85D766EEE}"/>
              </a:ext>
            </a:extLst>
          </p:cNvPr>
          <p:cNvSpPr>
            <a:spLocks noGrp="1"/>
          </p:cNvSpPr>
          <p:nvPr>
            <p:ph type="title" orient="vert"/>
          </p:nvPr>
        </p:nvSpPr>
        <p:spPr>
          <a:xfrm>
            <a:off x="8724900" y="365125"/>
            <a:ext cx="2628900" cy="5811838"/>
          </a:xfrm>
        </p:spPr>
        <p:txBody>
          <a:bodyPr vert="eaVert"/>
          <a:lstStyle>
            <a:lvl1pPr>
              <a:defRPr b="1"/>
            </a:lvl1pPr>
          </a:lstStyle>
          <a:p>
            <a:r>
              <a:rPr lang="fr-FR"/>
              <a:t>Modifiez le style du titre</a:t>
            </a:r>
          </a:p>
        </p:txBody>
      </p:sp>
      <p:sp>
        <p:nvSpPr>
          <p:cNvPr id="3" name="Espace réservé du texte vertical 2">
            <a:extLst>
              <a:ext uri="{FF2B5EF4-FFF2-40B4-BE49-F238E27FC236}">
                <a16:creationId xmlns:a16="http://schemas.microsoft.com/office/drawing/2014/main" id="{93084392-07E1-1D4E-99A7-7377E4E8365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6B2EFCB-C35E-D94D-8B78-F785C45237AE}"/>
              </a:ext>
            </a:extLst>
          </p:cNvPr>
          <p:cNvSpPr>
            <a:spLocks noGrp="1"/>
          </p:cNvSpPr>
          <p:nvPr>
            <p:ph type="dt" sz="half" idx="10"/>
          </p:nvPr>
        </p:nvSpPr>
        <p:spPr/>
        <p:txBody>
          <a:bodyPr/>
          <a:lstStyle/>
          <a:p>
            <a:fld id="{34897FA1-53CB-9142-9220-43DEB9262701}" type="datetime1">
              <a:rPr lang="fr-FR" smtClean="0"/>
              <a:t>28/05/2024</a:t>
            </a:fld>
            <a:endParaRPr lang="fr-FR"/>
          </a:p>
        </p:txBody>
      </p:sp>
      <p:sp>
        <p:nvSpPr>
          <p:cNvPr id="5" name="Espace réservé du pied de page 4">
            <a:extLst>
              <a:ext uri="{FF2B5EF4-FFF2-40B4-BE49-F238E27FC236}">
                <a16:creationId xmlns:a16="http://schemas.microsoft.com/office/drawing/2014/main" id="{9A9A5213-03CA-1247-A7CF-853911E8921C}"/>
              </a:ext>
            </a:extLst>
          </p:cNvPr>
          <p:cNvSpPr>
            <a:spLocks noGrp="1"/>
          </p:cNvSpPr>
          <p:nvPr>
            <p:ph type="ftr" sz="quarter" idx="11"/>
          </p:nvPr>
        </p:nvSpPr>
        <p:spPr/>
        <p:txBody>
          <a:bodyPr/>
          <a:lstStyle/>
          <a:p>
            <a:r>
              <a:rPr lang="fr-FR"/>
              <a:t>INSA Toulouse</a:t>
            </a:r>
          </a:p>
        </p:txBody>
      </p:sp>
      <p:sp>
        <p:nvSpPr>
          <p:cNvPr id="6" name="Espace réservé du numéro de diapositive 5">
            <a:extLst>
              <a:ext uri="{FF2B5EF4-FFF2-40B4-BE49-F238E27FC236}">
                <a16:creationId xmlns:a16="http://schemas.microsoft.com/office/drawing/2014/main" id="{1CE2A320-E2A5-A449-8FB4-48F56DAAC4DD}"/>
              </a:ext>
            </a:extLst>
          </p:cNvPr>
          <p:cNvSpPr>
            <a:spLocks noGrp="1"/>
          </p:cNvSpPr>
          <p:nvPr>
            <p:ph type="sldNum" sz="quarter" idx="12"/>
          </p:nvPr>
        </p:nvSpPr>
        <p:spPr/>
        <p:txBody>
          <a:bodyPr/>
          <a:lstStyle/>
          <a:p>
            <a:fld id="{3F394568-A123-CF43-B37D-0430507FD9CE}" type="slidenum">
              <a:rPr lang="fr-FR" smtClean="0"/>
              <a:t>‹#›</a:t>
            </a:fld>
            <a:endParaRPr lang="fr-FR"/>
          </a:p>
        </p:txBody>
      </p:sp>
    </p:spTree>
    <p:extLst>
      <p:ext uri="{BB962C8B-B14F-4D97-AF65-F5344CB8AC3E}">
        <p14:creationId xmlns:p14="http://schemas.microsoft.com/office/powerpoint/2010/main" val="799726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iapositive de titre + visuel">
    <p:spTree>
      <p:nvGrpSpPr>
        <p:cNvPr id="1" name=""/>
        <p:cNvGrpSpPr/>
        <p:nvPr/>
      </p:nvGrpSpPr>
      <p:grpSpPr>
        <a:xfrm>
          <a:off x="0" y="0"/>
          <a:ext cx="0" cy="0"/>
          <a:chOff x="0" y="0"/>
          <a:chExt cx="0" cy="0"/>
        </a:xfrm>
      </p:grpSpPr>
      <p:sp>
        <p:nvSpPr>
          <p:cNvPr id="294" name="Rectangle 293">
            <a:extLst>
              <a:ext uri="{FF2B5EF4-FFF2-40B4-BE49-F238E27FC236}">
                <a16:creationId xmlns:a16="http://schemas.microsoft.com/office/drawing/2014/main" id="{DDCBB3ED-B113-6643-8B9E-D82A4592393E}"/>
              </a:ext>
            </a:extLst>
          </p:cNvPr>
          <p:cNvSpPr/>
          <p:nvPr userDrawn="1"/>
        </p:nvSpPr>
        <p:spPr>
          <a:xfrm>
            <a:off x="-200415" y="-37847"/>
            <a:ext cx="10853104" cy="4592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0" name="Rectangle 299">
            <a:extLst>
              <a:ext uri="{FF2B5EF4-FFF2-40B4-BE49-F238E27FC236}">
                <a16:creationId xmlns:a16="http://schemas.microsoft.com/office/drawing/2014/main" id="{9D048B96-B8CD-9541-863A-0837AC275DA5}"/>
              </a:ext>
            </a:extLst>
          </p:cNvPr>
          <p:cNvSpPr/>
          <p:nvPr userDrawn="1"/>
        </p:nvSpPr>
        <p:spPr>
          <a:xfrm>
            <a:off x="10669489" y="3761300"/>
            <a:ext cx="1535823" cy="2335215"/>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1"/>
              </a:solidFill>
            </a:endParaRPr>
          </a:p>
        </p:txBody>
      </p:sp>
      <p:sp>
        <p:nvSpPr>
          <p:cNvPr id="299" name="Rectangle 298">
            <a:extLst>
              <a:ext uri="{FF2B5EF4-FFF2-40B4-BE49-F238E27FC236}">
                <a16:creationId xmlns:a16="http://schemas.microsoft.com/office/drawing/2014/main" id="{94D103D4-817A-E54C-89BE-9D638AFDA40C}"/>
              </a:ext>
            </a:extLst>
          </p:cNvPr>
          <p:cNvSpPr/>
          <p:nvPr userDrawn="1"/>
        </p:nvSpPr>
        <p:spPr>
          <a:xfrm>
            <a:off x="10654693" y="0"/>
            <a:ext cx="1562360" cy="38787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4D77D60F-E1CA-2A4C-BFAD-A75F08E200E1}"/>
              </a:ext>
            </a:extLst>
          </p:cNvPr>
          <p:cNvSpPr>
            <a:spLocks noGrp="1"/>
          </p:cNvSpPr>
          <p:nvPr>
            <p:ph type="ctrTitle" hasCustomPrompt="1"/>
          </p:nvPr>
        </p:nvSpPr>
        <p:spPr>
          <a:xfrm>
            <a:off x="863252" y="1645702"/>
            <a:ext cx="4008120" cy="2387600"/>
          </a:xfrm>
        </p:spPr>
        <p:txBody>
          <a:bodyPr lIns="0" tIns="0" rIns="0" bIns="0" anchor="b">
            <a:normAutofit/>
          </a:bodyPr>
          <a:lstStyle>
            <a:lvl1pPr algn="l">
              <a:defRPr sz="4000" b="0">
                <a:solidFill>
                  <a:schemeClr val="bg1"/>
                </a:solidFill>
              </a:defRPr>
            </a:lvl1pPr>
          </a:lstStyle>
          <a:p>
            <a:r>
              <a:rPr lang="fr-FR"/>
              <a:t>Modifiez </a:t>
            </a:r>
            <a:br>
              <a:rPr lang="fr-FR"/>
            </a:br>
            <a:r>
              <a:rPr lang="fr-FR"/>
              <a:t>le style du titre</a:t>
            </a:r>
          </a:p>
        </p:txBody>
      </p:sp>
      <p:sp>
        <p:nvSpPr>
          <p:cNvPr id="3" name="Sous-titre 2">
            <a:extLst>
              <a:ext uri="{FF2B5EF4-FFF2-40B4-BE49-F238E27FC236}">
                <a16:creationId xmlns:a16="http://schemas.microsoft.com/office/drawing/2014/main" id="{72E63CE0-43F4-C54E-95D2-17A7F633C238}"/>
              </a:ext>
            </a:extLst>
          </p:cNvPr>
          <p:cNvSpPr>
            <a:spLocks noGrp="1"/>
          </p:cNvSpPr>
          <p:nvPr>
            <p:ph type="subTitle" idx="1"/>
          </p:nvPr>
        </p:nvSpPr>
        <p:spPr>
          <a:xfrm>
            <a:off x="857157" y="5278216"/>
            <a:ext cx="3741148" cy="832104"/>
          </a:xfrm>
        </p:spPr>
        <p:txBody>
          <a:bodyPr lIns="0" tIns="0" rIns="0" bIns="0">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D138B00-E126-3D43-9646-A2B68F9F4344}"/>
              </a:ext>
            </a:extLst>
          </p:cNvPr>
          <p:cNvSpPr>
            <a:spLocks noGrp="1"/>
          </p:cNvSpPr>
          <p:nvPr>
            <p:ph type="dt" sz="half" idx="10"/>
          </p:nvPr>
        </p:nvSpPr>
        <p:spPr/>
        <p:txBody>
          <a:bodyPr/>
          <a:lstStyle/>
          <a:p>
            <a:fld id="{72A1568A-D12D-BD49-ACDF-27454F9476FE}" type="datetime1">
              <a:rPr lang="fr-FR" smtClean="0"/>
              <a:t>28/05/2024</a:t>
            </a:fld>
            <a:endParaRPr lang="fr-FR"/>
          </a:p>
        </p:txBody>
      </p:sp>
      <p:sp>
        <p:nvSpPr>
          <p:cNvPr id="5" name="Espace réservé du pied de page 4">
            <a:extLst>
              <a:ext uri="{FF2B5EF4-FFF2-40B4-BE49-F238E27FC236}">
                <a16:creationId xmlns:a16="http://schemas.microsoft.com/office/drawing/2014/main" id="{BC8DE7D3-EEF9-3945-9A58-C4EDCD86E3B8}"/>
              </a:ext>
            </a:extLst>
          </p:cNvPr>
          <p:cNvSpPr>
            <a:spLocks noGrp="1"/>
          </p:cNvSpPr>
          <p:nvPr>
            <p:ph type="ftr" sz="quarter" idx="11"/>
          </p:nvPr>
        </p:nvSpPr>
        <p:spPr/>
        <p:txBody>
          <a:bodyPr/>
          <a:lstStyle/>
          <a:p>
            <a:r>
              <a:rPr lang="fr-FR"/>
              <a:t>INSA Toulouse</a:t>
            </a:r>
          </a:p>
        </p:txBody>
      </p:sp>
      <p:sp>
        <p:nvSpPr>
          <p:cNvPr id="6" name="Espace réservé du numéro de diapositive 5">
            <a:extLst>
              <a:ext uri="{FF2B5EF4-FFF2-40B4-BE49-F238E27FC236}">
                <a16:creationId xmlns:a16="http://schemas.microsoft.com/office/drawing/2014/main" id="{42C4D756-462E-CA42-BA95-35F364F13507}"/>
              </a:ext>
            </a:extLst>
          </p:cNvPr>
          <p:cNvSpPr>
            <a:spLocks noGrp="1"/>
          </p:cNvSpPr>
          <p:nvPr>
            <p:ph type="sldNum" sz="quarter" idx="12"/>
          </p:nvPr>
        </p:nvSpPr>
        <p:spPr/>
        <p:txBody>
          <a:bodyPr/>
          <a:lstStyle>
            <a:lvl1pPr>
              <a:defRPr>
                <a:solidFill>
                  <a:schemeClr val="tx1"/>
                </a:solidFill>
              </a:defRPr>
            </a:lvl1pPr>
          </a:lstStyle>
          <a:p>
            <a:fld id="{3F394568-A123-CF43-B37D-0430507FD9CE}" type="slidenum">
              <a:rPr lang="fr-FR" smtClean="0"/>
              <a:pPr/>
              <a:t>‹#›</a:t>
            </a:fld>
            <a:endParaRPr lang="fr-FR"/>
          </a:p>
        </p:txBody>
      </p:sp>
      <p:sp>
        <p:nvSpPr>
          <p:cNvPr id="297" name="Rectangle 296">
            <a:extLst>
              <a:ext uri="{FF2B5EF4-FFF2-40B4-BE49-F238E27FC236}">
                <a16:creationId xmlns:a16="http://schemas.microsoft.com/office/drawing/2014/main" id="{0F19190B-599F-6241-8EB5-B0B244B3F1C1}"/>
              </a:ext>
            </a:extLst>
          </p:cNvPr>
          <p:cNvSpPr/>
          <p:nvPr userDrawn="1"/>
        </p:nvSpPr>
        <p:spPr>
          <a:xfrm>
            <a:off x="8717242" y="6005146"/>
            <a:ext cx="774000" cy="852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24" name="Groupe 323">
            <a:extLst>
              <a:ext uri="{FF2B5EF4-FFF2-40B4-BE49-F238E27FC236}">
                <a16:creationId xmlns:a16="http://schemas.microsoft.com/office/drawing/2014/main" id="{525F8385-4300-B74B-9418-398C1DF2B510}"/>
              </a:ext>
            </a:extLst>
          </p:cNvPr>
          <p:cNvGrpSpPr/>
          <p:nvPr userDrawn="1"/>
        </p:nvGrpSpPr>
        <p:grpSpPr>
          <a:xfrm>
            <a:off x="855884" y="6219393"/>
            <a:ext cx="568800" cy="665480"/>
            <a:chOff x="1211580" y="5257800"/>
            <a:chExt cx="568233" cy="1623060"/>
          </a:xfrm>
        </p:grpSpPr>
        <p:cxnSp>
          <p:nvCxnSpPr>
            <p:cNvPr id="302" name="Connecteur droit 301">
              <a:extLst>
                <a:ext uri="{FF2B5EF4-FFF2-40B4-BE49-F238E27FC236}">
                  <a16:creationId xmlns:a16="http://schemas.microsoft.com/office/drawing/2014/main" id="{0AB8890D-2AA8-C949-92A6-D20B4B37B175}"/>
                </a:ext>
              </a:extLst>
            </p:cNvPr>
            <p:cNvCxnSpPr/>
            <p:nvPr userDrawn="1"/>
          </p:nvCxnSpPr>
          <p:spPr>
            <a:xfrm>
              <a:off x="1211580" y="5257800"/>
              <a:ext cx="0" cy="16230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3" name="Connecteur droit 302">
              <a:extLst>
                <a:ext uri="{FF2B5EF4-FFF2-40B4-BE49-F238E27FC236}">
                  <a16:creationId xmlns:a16="http://schemas.microsoft.com/office/drawing/2014/main" id="{515E165C-C5FD-DB47-8B0B-3F4A3C3BDA64}"/>
                </a:ext>
              </a:extLst>
            </p:cNvPr>
            <p:cNvCxnSpPr/>
            <p:nvPr userDrawn="1"/>
          </p:nvCxnSpPr>
          <p:spPr>
            <a:xfrm>
              <a:off x="1352005" y="5257800"/>
              <a:ext cx="0" cy="16230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4" name="Connecteur droit 303">
              <a:extLst>
                <a:ext uri="{FF2B5EF4-FFF2-40B4-BE49-F238E27FC236}">
                  <a16:creationId xmlns:a16="http://schemas.microsoft.com/office/drawing/2014/main" id="{E87A45FA-AF24-0041-AAE4-EF6A84CE5F37}"/>
                </a:ext>
              </a:extLst>
            </p:cNvPr>
            <p:cNvCxnSpPr/>
            <p:nvPr userDrawn="1"/>
          </p:nvCxnSpPr>
          <p:spPr>
            <a:xfrm>
              <a:off x="1498963" y="5257800"/>
              <a:ext cx="0" cy="16230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5" name="Connecteur droit 304">
              <a:extLst>
                <a:ext uri="{FF2B5EF4-FFF2-40B4-BE49-F238E27FC236}">
                  <a16:creationId xmlns:a16="http://schemas.microsoft.com/office/drawing/2014/main" id="{32F79DDA-C253-3149-8884-F9442BC72AEB}"/>
                </a:ext>
              </a:extLst>
            </p:cNvPr>
            <p:cNvCxnSpPr/>
            <p:nvPr userDrawn="1"/>
          </p:nvCxnSpPr>
          <p:spPr>
            <a:xfrm>
              <a:off x="1639388" y="5257800"/>
              <a:ext cx="0" cy="16230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6" name="Connecteur droit 305">
              <a:extLst>
                <a:ext uri="{FF2B5EF4-FFF2-40B4-BE49-F238E27FC236}">
                  <a16:creationId xmlns:a16="http://schemas.microsoft.com/office/drawing/2014/main" id="{88117516-B19A-DA46-85B4-AC7333D185FD}"/>
                </a:ext>
              </a:extLst>
            </p:cNvPr>
            <p:cNvCxnSpPr/>
            <p:nvPr userDrawn="1"/>
          </p:nvCxnSpPr>
          <p:spPr>
            <a:xfrm>
              <a:off x="1779813" y="5257800"/>
              <a:ext cx="0" cy="16230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27" name="Graphique 318">
            <a:extLst>
              <a:ext uri="{FF2B5EF4-FFF2-40B4-BE49-F238E27FC236}">
                <a16:creationId xmlns:a16="http://schemas.microsoft.com/office/drawing/2014/main" id="{1C6D5585-D611-2A4D-8115-B20460DCD68F}"/>
              </a:ext>
            </a:extLst>
          </p:cNvPr>
          <p:cNvSpPr>
            <a:spLocks/>
          </p:cNvSpPr>
          <p:nvPr/>
        </p:nvSpPr>
        <p:spPr>
          <a:xfrm>
            <a:off x="10636800" y="0"/>
            <a:ext cx="1555200" cy="1555200"/>
          </a:xfrm>
          <a:custGeom>
            <a:avLst/>
            <a:gdLst>
              <a:gd name="connsiteX0" fmla="*/ 1196285 w 1196832"/>
              <a:gd name="connsiteY0" fmla="*/ 4093699 h 4093961"/>
              <a:gd name="connsiteX1" fmla="*/ 1196285 w 1196832"/>
              <a:gd name="connsiteY1" fmla="*/ -262 h 4093961"/>
              <a:gd name="connsiteX2" fmla="*/ 1136385 w 1196832"/>
              <a:gd name="connsiteY2" fmla="*/ 4093699 h 4093961"/>
              <a:gd name="connsiteX3" fmla="*/ 1136385 w 1196832"/>
              <a:gd name="connsiteY3" fmla="*/ -262 h 4093961"/>
              <a:gd name="connsiteX4" fmla="*/ 1076614 w 1196832"/>
              <a:gd name="connsiteY4" fmla="*/ 4093699 h 4093961"/>
              <a:gd name="connsiteX5" fmla="*/ 1076614 w 1196832"/>
              <a:gd name="connsiteY5" fmla="*/ -262 h 4093961"/>
              <a:gd name="connsiteX6" fmla="*/ 1016714 w 1196832"/>
              <a:gd name="connsiteY6" fmla="*/ 4093699 h 4093961"/>
              <a:gd name="connsiteX7" fmla="*/ 1016714 w 1196832"/>
              <a:gd name="connsiteY7" fmla="*/ -262 h 4093961"/>
              <a:gd name="connsiteX8" fmla="*/ 956944 w 1196832"/>
              <a:gd name="connsiteY8" fmla="*/ 4093699 h 4093961"/>
              <a:gd name="connsiteX9" fmla="*/ 956944 w 1196832"/>
              <a:gd name="connsiteY9" fmla="*/ -262 h 4093961"/>
              <a:gd name="connsiteX10" fmla="*/ 897044 w 1196832"/>
              <a:gd name="connsiteY10" fmla="*/ 4093699 h 4093961"/>
              <a:gd name="connsiteX11" fmla="*/ 897044 w 1196832"/>
              <a:gd name="connsiteY11" fmla="*/ -262 h 4093961"/>
              <a:gd name="connsiteX12" fmla="*/ 837274 w 1196832"/>
              <a:gd name="connsiteY12" fmla="*/ 4093699 h 4093961"/>
              <a:gd name="connsiteX13" fmla="*/ 837274 w 1196832"/>
              <a:gd name="connsiteY13" fmla="*/ -262 h 4093961"/>
              <a:gd name="connsiteX14" fmla="*/ 777374 w 1196832"/>
              <a:gd name="connsiteY14" fmla="*/ 4093699 h 4093961"/>
              <a:gd name="connsiteX15" fmla="*/ 777374 w 1196832"/>
              <a:gd name="connsiteY15" fmla="*/ -262 h 4093961"/>
              <a:gd name="connsiteX16" fmla="*/ 717602 w 1196832"/>
              <a:gd name="connsiteY16" fmla="*/ 4093699 h 4093961"/>
              <a:gd name="connsiteX17" fmla="*/ 717602 w 1196832"/>
              <a:gd name="connsiteY17" fmla="*/ -262 h 4093961"/>
              <a:gd name="connsiteX18" fmla="*/ 657832 w 1196832"/>
              <a:gd name="connsiteY18" fmla="*/ 4093699 h 4093961"/>
              <a:gd name="connsiteX19" fmla="*/ 657832 w 1196832"/>
              <a:gd name="connsiteY19" fmla="*/ -262 h 4093961"/>
              <a:gd name="connsiteX20" fmla="*/ 597932 w 1196832"/>
              <a:gd name="connsiteY20" fmla="*/ 4093699 h 4093961"/>
              <a:gd name="connsiteX21" fmla="*/ 597932 w 1196832"/>
              <a:gd name="connsiteY21" fmla="*/ -262 h 4093961"/>
              <a:gd name="connsiteX22" fmla="*/ 538162 w 1196832"/>
              <a:gd name="connsiteY22" fmla="*/ 4093699 h 4093961"/>
              <a:gd name="connsiteX23" fmla="*/ 538162 w 1196832"/>
              <a:gd name="connsiteY23" fmla="*/ -262 h 4093961"/>
              <a:gd name="connsiteX24" fmla="*/ 478262 w 1196832"/>
              <a:gd name="connsiteY24" fmla="*/ 4093699 h 4093961"/>
              <a:gd name="connsiteX25" fmla="*/ 478262 w 1196832"/>
              <a:gd name="connsiteY25" fmla="*/ -262 h 4093961"/>
              <a:gd name="connsiteX26" fmla="*/ 419134 w 1196832"/>
              <a:gd name="connsiteY26" fmla="*/ 4093699 h 4093961"/>
              <a:gd name="connsiteX27" fmla="*/ 419134 w 1196832"/>
              <a:gd name="connsiteY27" fmla="*/ -262 h 4093961"/>
              <a:gd name="connsiteX28" fmla="*/ 359235 w 1196832"/>
              <a:gd name="connsiteY28" fmla="*/ 4093699 h 4093961"/>
              <a:gd name="connsiteX29" fmla="*/ 359235 w 1196832"/>
              <a:gd name="connsiteY29" fmla="*/ -262 h 4093961"/>
              <a:gd name="connsiteX30" fmla="*/ 299464 w 1196832"/>
              <a:gd name="connsiteY30" fmla="*/ 4093699 h 4093961"/>
              <a:gd name="connsiteX31" fmla="*/ 299464 w 1196832"/>
              <a:gd name="connsiteY31" fmla="*/ -262 h 4093961"/>
              <a:gd name="connsiteX32" fmla="*/ 239179 w 1196832"/>
              <a:gd name="connsiteY32" fmla="*/ 4093699 h 4093961"/>
              <a:gd name="connsiteX33" fmla="*/ 239179 w 1196832"/>
              <a:gd name="connsiteY33" fmla="*/ -262 h 4093961"/>
              <a:gd name="connsiteX34" fmla="*/ 179279 w 1196832"/>
              <a:gd name="connsiteY34" fmla="*/ 4093699 h 4093961"/>
              <a:gd name="connsiteX35" fmla="*/ 179279 w 1196832"/>
              <a:gd name="connsiteY35" fmla="*/ -262 h 4093961"/>
              <a:gd name="connsiteX36" fmla="*/ 119508 w 1196832"/>
              <a:gd name="connsiteY36" fmla="*/ 4093699 h 4093961"/>
              <a:gd name="connsiteX37" fmla="*/ 119508 w 1196832"/>
              <a:gd name="connsiteY37" fmla="*/ -262 h 4093961"/>
              <a:gd name="connsiteX38" fmla="*/ 59223 w 1196832"/>
              <a:gd name="connsiteY38" fmla="*/ 4093699 h 4093961"/>
              <a:gd name="connsiteX39" fmla="*/ 59223 w 1196832"/>
              <a:gd name="connsiteY39" fmla="*/ -262 h 4093961"/>
              <a:gd name="connsiteX40" fmla="*/ -548 w 1196832"/>
              <a:gd name="connsiteY40" fmla="*/ 4093699 h 4093961"/>
              <a:gd name="connsiteX41" fmla="*/ -548 w 1196832"/>
              <a:gd name="connsiteY41" fmla="*/ -262 h 409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96832" h="4093961">
                <a:moveTo>
                  <a:pt x="1196285" y="4093699"/>
                </a:moveTo>
                <a:lnTo>
                  <a:pt x="1196285" y="-262"/>
                </a:lnTo>
                <a:moveTo>
                  <a:pt x="1136385" y="4093699"/>
                </a:moveTo>
                <a:lnTo>
                  <a:pt x="1136385" y="-262"/>
                </a:lnTo>
                <a:moveTo>
                  <a:pt x="1076614" y="4093699"/>
                </a:moveTo>
                <a:lnTo>
                  <a:pt x="1076614" y="-262"/>
                </a:lnTo>
                <a:moveTo>
                  <a:pt x="1016714" y="4093699"/>
                </a:moveTo>
                <a:lnTo>
                  <a:pt x="1016714" y="-262"/>
                </a:lnTo>
                <a:moveTo>
                  <a:pt x="956944" y="4093699"/>
                </a:moveTo>
                <a:lnTo>
                  <a:pt x="956944" y="-262"/>
                </a:lnTo>
                <a:moveTo>
                  <a:pt x="897044" y="4093699"/>
                </a:moveTo>
                <a:lnTo>
                  <a:pt x="897044" y="-262"/>
                </a:lnTo>
                <a:moveTo>
                  <a:pt x="837274" y="4093699"/>
                </a:moveTo>
                <a:lnTo>
                  <a:pt x="837274" y="-262"/>
                </a:lnTo>
                <a:moveTo>
                  <a:pt x="777374" y="4093699"/>
                </a:moveTo>
                <a:lnTo>
                  <a:pt x="777374" y="-262"/>
                </a:lnTo>
                <a:moveTo>
                  <a:pt x="717602" y="4093699"/>
                </a:moveTo>
                <a:lnTo>
                  <a:pt x="717602" y="-262"/>
                </a:lnTo>
                <a:moveTo>
                  <a:pt x="657832" y="4093699"/>
                </a:moveTo>
                <a:lnTo>
                  <a:pt x="657832" y="-262"/>
                </a:lnTo>
                <a:moveTo>
                  <a:pt x="597932" y="4093699"/>
                </a:moveTo>
                <a:lnTo>
                  <a:pt x="597932" y="-262"/>
                </a:lnTo>
                <a:moveTo>
                  <a:pt x="538162" y="4093699"/>
                </a:moveTo>
                <a:lnTo>
                  <a:pt x="538162" y="-262"/>
                </a:lnTo>
                <a:moveTo>
                  <a:pt x="478262" y="4093699"/>
                </a:moveTo>
                <a:lnTo>
                  <a:pt x="478262" y="-262"/>
                </a:lnTo>
                <a:moveTo>
                  <a:pt x="419134" y="4093699"/>
                </a:moveTo>
                <a:lnTo>
                  <a:pt x="419134" y="-262"/>
                </a:lnTo>
                <a:moveTo>
                  <a:pt x="359235" y="4093699"/>
                </a:moveTo>
                <a:lnTo>
                  <a:pt x="359235" y="-262"/>
                </a:lnTo>
                <a:moveTo>
                  <a:pt x="299464" y="4093699"/>
                </a:moveTo>
                <a:lnTo>
                  <a:pt x="299464" y="-262"/>
                </a:lnTo>
                <a:moveTo>
                  <a:pt x="239179" y="4093699"/>
                </a:moveTo>
                <a:lnTo>
                  <a:pt x="239179" y="-262"/>
                </a:lnTo>
                <a:moveTo>
                  <a:pt x="179279" y="4093699"/>
                </a:moveTo>
                <a:lnTo>
                  <a:pt x="179279" y="-262"/>
                </a:lnTo>
                <a:moveTo>
                  <a:pt x="119508" y="4093699"/>
                </a:moveTo>
                <a:lnTo>
                  <a:pt x="119508" y="-262"/>
                </a:lnTo>
                <a:moveTo>
                  <a:pt x="59223" y="4093699"/>
                </a:moveTo>
                <a:lnTo>
                  <a:pt x="59223" y="-262"/>
                </a:lnTo>
                <a:moveTo>
                  <a:pt x="-548" y="4093699"/>
                </a:moveTo>
                <a:lnTo>
                  <a:pt x="-548" y="-262"/>
                </a:lnTo>
              </a:path>
            </a:pathLst>
          </a:custGeom>
          <a:noFill/>
          <a:ln w="9525" cap="flat">
            <a:solidFill>
              <a:schemeClr val="accent2"/>
            </a:solidFill>
            <a:prstDash val="solid"/>
            <a:miter/>
          </a:ln>
        </p:spPr>
        <p:txBody>
          <a:bodyPr rtlCol="0" anchor="ctr"/>
          <a:lstStyle/>
          <a:p>
            <a:endParaRPr lang="fr-FR"/>
          </a:p>
        </p:txBody>
      </p:sp>
      <p:sp>
        <p:nvSpPr>
          <p:cNvPr id="339" name="Graphique 336">
            <a:extLst>
              <a:ext uri="{FF2B5EF4-FFF2-40B4-BE49-F238E27FC236}">
                <a16:creationId xmlns:a16="http://schemas.microsoft.com/office/drawing/2014/main" id="{67A3DBEB-ABCF-DB44-A44C-93FD113C99BB}"/>
              </a:ext>
            </a:extLst>
          </p:cNvPr>
          <p:cNvSpPr>
            <a:spLocks noChangeAspect="1"/>
          </p:cNvSpPr>
          <p:nvPr userDrawn="1"/>
        </p:nvSpPr>
        <p:spPr>
          <a:xfrm rot="10800000">
            <a:off x="6494388" y="1567889"/>
            <a:ext cx="777601" cy="777600"/>
          </a:xfrm>
          <a:custGeom>
            <a:avLst/>
            <a:gdLst>
              <a:gd name="connsiteX0" fmla="*/ 0 w 1371600"/>
              <a:gd name="connsiteY0" fmla="*/ 1371600 h 1371599"/>
              <a:gd name="connsiteX1" fmla="*/ 1371600 w 1371600"/>
              <a:gd name="connsiteY1" fmla="*/ 1371600 h 1371599"/>
              <a:gd name="connsiteX2" fmla="*/ 1371600 w 1371600"/>
              <a:gd name="connsiteY2" fmla="*/ 0 h 1371599"/>
              <a:gd name="connsiteX3" fmla="*/ 0 w 1371600"/>
              <a:gd name="connsiteY3" fmla="*/ 1371600 h 1371599"/>
            </a:gdLst>
            <a:ahLst/>
            <a:cxnLst>
              <a:cxn ang="0">
                <a:pos x="connsiteX0" y="connsiteY0"/>
              </a:cxn>
              <a:cxn ang="0">
                <a:pos x="connsiteX1" y="connsiteY1"/>
              </a:cxn>
              <a:cxn ang="0">
                <a:pos x="connsiteX2" y="connsiteY2"/>
              </a:cxn>
              <a:cxn ang="0">
                <a:pos x="connsiteX3" y="connsiteY3"/>
              </a:cxn>
            </a:cxnLst>
            <a:rect l="l" t="t" r="r" b="b"/>
            <a:pathLst>
              <a:path w="1371600" h="1371599">
                <a:moveTo>
                  <a:pt x="0" y="1371600"/>
                </a:moveTo>
                <a:lnTo>
                  <a:pt x="1371600" y="1371600"/>
                </a:lnTo>
                <a:lnTo>
                  <a:pt x="1371600" y="0"/>
                </a:lnTo>
                <a:lnTo>
                  <a:pt x="0" y="1371600"/>
                </a:lnTo>
                <a:close/>
              </a:path>
            </a:pathLst>
          </a:custGeom>
          <a:solidFill>
            <a:schemeClr val="accent4"/>
          </a:solidFill>
          <a:ln w="6350" cap="flat">
            <a:noFill/>
            <a:prstDash val="solid"/>
            <a:miter/>
          </a:ln>
        </p:spPr>
        <p:txBody>
          <a:bodyPr rtlCol="0" anchor="ctr"/>
          <a:lstStyle/>
          <a:p>
            <a:endParaRPr lang="fr-FR"/>
          </a:p>
        </p:txBody>
      </p:sp>
      <p:sp>
        <p:nvSpPr>
          <p:cNvPr id="295" name="Rectangle 294">
            <a:extLst>
              <a:ext uri="{FF2B5EF4-FFF2-40B4-BE49-F238E27FC236}">
                <a16:creationId xmlns:a16="http://schemas.microsoft.com/office/drawing/2014/main" id="{AADF6650-CF1F-294C-920E-23A31BC9DD24}"/>
              </a:ext>
            </a:extLst>
          </p:cNvPr>
          <p:cNvSpPr/>
          <p:nvPr userDrawn="1"/>
        </p:nvSpPr>
        <p:spPr>
          <a:xfrm>
            <a:off x="10657312" y="5327765"/>
            <a:ext cx="774000" cy="77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6" name="Rectangle 295">
            <a:extLst>
              <a:ext uri="{FF2B5EF4-FFF2-40B4-BE49-F238E27FC236}">
                <a16:creationId xmlns:a16="http://schemas.microsoft.com/office/drawing/2014/main" id="{5B483C2F-A9F0-6A47-8AAF-5F484CA9AACA}"/>
              </a:ext>
            </a:extLst>
          </p:cNvPr>
          <p:cNvSpPr/>
          <p:nvPr userDrawn="1"/>
        </p:nvSpPr>
        <p:spPr>
          <a:xfrm>
            <a:off x="11431312" y="4553765"/>
            <a:ext cx="774000" cy="77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3" name="Rectangle 312">
            <a:extLst>
              <a:ext uri="{FF2B5EF4-FFF2-40B4-BE49-F238E27FC236}">
                <a16:creationId xmlns:a16="http://schemas.microsoft.com/office/drawing/2014/main" id="{E4012233-EA70-3A48-AEC5-DD145C676A2B}"/>
              </a:ext>
            </a:extLst>
          </p:cNvPr>
          <p:cNvSpPr/>
          <p:nvPr userDrawn="1"/>
        </p:nvSpPr>
        <p:spPr>
          <a:xfrm>
            <a:off x="10657312" y="4553765"/>
            <a:ext cx="774000" cy="77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12" name="Groupe 311">
            <a:extLst>
              <a:ext uri="{FF2B5EF4-FFF2-40B4-BE49-F238E27FC236}">
                <a16:creationId xmlns:a16="http://schemas.microsoft.com/office/drawing/2014/main" id="{35CAE538-249E-D949-9957-8CBA0523BD80}"/>
              </a:ext>
            </a:extLst>
          </p:cNvPr>
          <p:cNvGrpSpPr/>
          <p:nvPr userDrawn="1"/>
        </p:nvGrpSpPr>
        <p:grpSpPr>
          <a:xfrm>
            <a:off x="10662105" y="3778160"/>
            <a:ext cx="777600" cy="777600"/>
            <a:chOff x="1211580" y="5257800"/>
            <a:chExt cx="568233" cy="1623060"/>
          </a:xfrm>
        </p:grpSpPr>
        <p:cxnSp>
          <p:nvCxnSpPr>
            <p:cNvPr id="314" name="Connecteur droit 313">
              <a:extLst>
                <a:ext uri="{FF2B5EF4-FFF2-40B4-BE49-F238E27FC236}">
                  <a16:creationId xmlns:a16="http://schemas.microsoft.com/office/drawing/2014/main" id="{65E84CDD-78B1-3A40-B55B-033995C0580A}"/>
                </a:ext>
              </a:extLst>
            </p:cNvPr>
            <p:cNvCxnSpPr/>
            <p:nvPr userDrawn="1"/>
          </p:nvCxnSpPr>
          <p:spPr>
            <a:xfrm>
              <a:off x="1211580" y="5257800"/>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5" name="Connecteur droit 314">
              <a:extLst>
                <a:ext uri="{FF2B5EF4-FFF2-40B4-BE49-F238E27FC236}">
                  <a16:creationId xmlns:a16="http://schemas.microsoft.com/office/drawing/2014/main" id="{AFF579EF-853D-B240-A62E-6AFD051BD158}"/>
                </a:ext>
              </a:extLst>
            </p:cNvPr>
            <p:cNvCxnSpPr/>
            <p:nvPr userDrawn="1"/>
          </p:nvCxnSpPr>
          <p:spPr>
            <a:xfrm>
              <a:off x="1352005" y="5257800"/>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6" name="Connecteur droit 315">
              <a:extLst>
                <a:ext uri="{FF2B5EF4-FFF2-40B4-BE49-F238E27FC236}">
                  <a16:creationId xmlns:a16="http://schemas.microsoft.com/office/drawing/2014/main" id="{D230EE48-BB0B-6F48-AD37-94C68BEF9B5F}"/>
                </a:ext>
              </a:extLst>
            </p:cNvPr>
            <p:cNvCxnSpPr/>
            <p:nvPr userDrawn="1"/>
          </p:nvCxnSpPr>
          <p:spPr>
            <a:xfrm>
              <a:off x="1498963" y="5257800"/>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8" name="Connecteur droit 317">
              <a:extLst>
                <a:ext uri="{FF2B5EF4-FFF2-40B4-BE49-F238E27FC236}">
                  <a16:creationId xmlns:a16="http://schemas.microsoft.com/office/drawing/2014/main" id="{932EFFB0-7E16-1B4E-AF57-EDE597725C97}"/>
                </a:ext>
              </a:extLst>
            </p:cNvPr>
            <p:cNvCxnSpPr/>
            <p:nvPr userDrawn="1"/>
          </p:nvCxnSpPr>
          <p:spPr>
            <a:xfrm>
              <a:off x="1639388" y="5257800"/>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9" name="Connecteur droit 318">
              <a:extLst>
                <a:ext uri="{FF2B5EF4-FFF2-40B4-BE49-F238E27FC236}">
                  <a16:creationId xmlns:a16="http://schemas.microsoft.com/office/drawing/2014/main" id="{2414D762-B059-2D43-940D-8D109C905A15}"/>
                </a:ext>
              </a:extLst>
            </p:cNvPr>
            <p:cNvCxnSpPr/>
            <p:nvPr userDrawn="1"/>
          </p:nvCxnSpPr>
          <p:spPr>
            <a:xfrm>
              <a:off x="1779813" y="5257800"/>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7" name="Groupe 6">
            <a:extLst>
              <a:ext uri="{FF2B5EF4-FFF2-40B4-BE49-F238E27FC236}">
                <a16:creationId xmlns:a16="http://schemas.microsoft.com/office/drawing/2014/main" id="{519289BB-8111-9445-82C1-C75575E7BECF}"/>
              </a:ext>
            </a:extLst>
          </p:cNvPr>
          <p:cNvGrpSpPr/>
          <p:nvPr userDrawn="1"/>
        </p:nvGrpSpPr>
        <p:grpSpPr>
          <a:xfrm>
            <a:off x="7600398" y="94216"/>
            <a:ext cx="1311342" cy="1313851"/>
            <a:chOff x="7519121" y="94216"/>
            <a:chExt cx="1311342" cy="1313851"/>
          </a:xfrm>
        </p:grpSpPr>
        <p:sp>
          <p:nvSpPr>
            <p:cNvPr id="181" name="Forme libre 180">
              <a:extLst>
                <a:ext uri="{FF2B5EF4-FFF2-40B4-BE49-F238E27FC236}">
                  <a16:creationId xmlns:a16="http://schemas.microsoft.com/office/drawing/2014/main" id="{92145074-B0FE-184B-88AB-BC9EE94C4E5E}"/>
                </a:ext>
              </a:extLst>
            </p:cNvPr>
            <p:cNvSpPr/>
            <p:nvPr/>
          </p:nvSpPr>
          <p:spPr>
            <a:xfrm rot="5400000">
              <a:off x="7516120" y="121970"/>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82" name="Forme libre 181">
              <a:extLst>
                <a:ext uri="{FF2B5EF4-FFF2-40B4-BE49-F238E27FC236}">
                  <a16:creationId xmlns:a16="http://schemas.microsoft.com/office/drawing/2014/main" id="{107440E3-4747-3046-8391-2682CA5B19D7}"/>
                </a:ext>
              </a:extLst>
            </p:cNvPr>
            <p:cNvSpPr/>
            <p:nvPr/>
          </p:nvSpPr>
          <p:spPr>
            <a:xfrm rot="5400000">
              <a:off x="7546809" y="97221"/>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83" name="Forme libre 182">
              <a:extLst>
                <a:ext uri="{FF2B5EF4-FFF2-40B4-BE49-F238E27FC236}">
                  <a16:creationId xmlns:a16="http://schemas.microsoft.com/office/drawing/2014/main" id="{F908C272-FAA9-9240-B10A-7477FD754A55}"/>
                </a:ext>
              </a:extLst>
            </p:cNvPr>
            <p:cNvSpPr/>
            <p:nvPr/>
          </p:nvSpPr>
          <p:spPr>
            <a:xfrm rot="5400000">
              <a:off x="7766135" y="121970"/>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84" name="Forme libre 183">
              <a:extLst>
                <a:ext uri="{FF2B5EF4-FFF2-40B4-BE49-F238E27FC236}">
                  <a16:creationId xmlns:a16="http://schemas.microsoft.com/office/drawing/2014/main" id="{F626451C-7A02-AD49-9C54-5EBED474BF24}"/>
                </a:ext>
              </a:extLst>
            </p:cNvPr>
            <p:cNvSpPr/>
            <p:nvPr/>
          </p:nvSpPr>
          <p:spPr>
            <a:xfrm rot="5400000">
              <a:off x="7796824" y="97221"/>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85" name="Forme libre 184">
              <a:extLst>
                <a:ext uri="{FF2B5EF4-FFF2-40B4-BE49-F238E27FC236}">
                  <a16:creationId xmlns:a16="http://schemas.microsoft.com/office/drawing/2014/main" id="{79B76B64-3D5F-E644-B9D2-43AB362405C3}"/>
                </a:ext>
              </a:extLst>
            </p:cNvPr>
            <p:cNvSpPr/>
            <p:nvPr/>
          </p:nvSpPr>
          <p:spPr>
            <a:xfrm rot="5400000">
              <a:off x="8016150" y="121970"/>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86" name="Forme libre 185">
              <a:extLst>
                <a:ext uri="{FF2B5EF4-FFF2-40B4-BE49-F238E27FC236}">
                  <a16:creationId xmlns:a16="http://schemas.microsoft.com/office/drawing/2014/main" id="{F05943AC-4B29-6247-BC64-D815793D47C8}"/>
                </a:ext>
              </a:extLst>
            </p:cNvPr>
            <p:cNvSpPr/>
            <p:nvPr/>
          </p:nvSpPr>
          <p:spPr>
            <a:xfrm rot="5400000">
              <a:off x="8046839" y="97221"/>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87" name="Forme libre 186">
              <a:extLst>
                <a:ext uri="{FF2B5EF4-FFF2-40B4-BE49-F238E27FC236}">
                  <a16:creationId xmlns:a16="http://schemas.microsoft.com/office/drawing/2014/main" id="{9962BA0E-54F5-6647-9B44-FA047D8E5026}"/>
                </a:ext>
              </a:extLst>
            </p:cNvPr>
            <p:cNvSpPr/>
            <p:nvPr/>
          </p:nvSpPr>
          <p:spPr>
            <a:xfrm rot="5400000">
              <a:off x="8266165" y="121970"/>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88" name="Forme libre 187">
              <a:extLst>
                <a:ext uri="{FF2B5EF4-FFF2-40B4-BE49-F238E27FC236}">
                  <a16:creationId xmlns:a16="http://schemas.microsoft.com/office/drawing/2014/main" id="{E4D88963-4BEF-5846-97ED-00D330157708}"/>
                </a:ext>
              </a:extLst>
            </p:cNvPr>
            <p:cNvSpPr/>
            <p:nvPr/>
          </p:nvSpPr>
          <p:spPr>
            <a:xfrm rot="5400000">
              <a:off x="8296854" y="97221"/>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89" name="Forme libre 188">
              <a:extLst>
                <a:ext uri="{FF2B5EF4-FFF2-40B4-BE49-F238E27FC236}">
                  <a16:creationId xmlns:a16="http://schemas.microsoft.com/office/drawing/2014/main" id="{8EAC321C-5AD2-6F4E-BB3D-419AF187A694}"/>
                </a:ext>
              </a:extLst>
            </p:cNvPr>
            <p:cNvSpPr/>
            <p:nvPr/>
          </p:nvSpPr>
          <p:spPr>
            <a:xfrm rot="5400000">
              <a:off x="8516180" y="121970"/>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90" name="Forme libre 189">
              <a:extLst>
                <a:ext uri="{FF2B5EF4-FFF2-40B4-BE49-F238E27FC236}">
                  <a16:creationId xmlns:a16="http://schemas.microsoft.com/office/drawing/2014/main" id="{341474F6-275D-0C4F-B1FA-F881CE49D279}"/>
                </a:ext>
              </a:extLst>
            </p:cNvPr>
            <p:cNvSpPr/>
            <p:nvPr/>
          </p:nvSpPr>
          <p:spPr>
            <a:xfrm rot="5400000">
              <a:off x="8546869" y="97221"/>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91" name="Forme libre 190">
              <a:extLst>
                <a:ext uri="{FF2B5EF4-FFF2-40B4-BE49-F238E27FC236}">
                  <a16:creationId xmlns:a16="http://schemas.microsoft.com/office/drawing/2014/main" id="{D8562C59-659A-A447-82FE-F61563D917D0}"/>
                </a:ext>
              </a:extLst>
            </p:cNvPr>
            <p:cNvSpPr/>
            <p:nvPr/>
          </p:nvSpPr>
          <p:spPr>
            <a:xfrm rot="5400000">
              <a:off x="8766195" y="121970"/>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92" name="Forme libre 191">
              <a:extLst>
                <a:ext uri="{FF2B5EF4-FFF2-40B4-BE49-F238E27FC236}">
                  <a16:creationId xmlns:a16="http://schemas.microsoft.com/office/drawing/2014/main" id="{2150598D-C794-8947-800D-92F076AAA093}"/>
                </a:ext>
              </a:extLst>
            </p:cNvPr>
            <p:cNvSpPr/>
            <p:nvPr/>
          </p:nvSpPr>
          <p:spPr>
            <a:xfrm rot="5400000">
              <a:off x="8796883" y="97221"/>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01" name="Forme libre 200">
              <a:extLst>
                <a:ext uri="{FF2B5EF4-FFF2-40B4-BE49-F238E27FC236}">
                  <a16:creationId xmlns:a16="http://schemas.microsoft.com/office/drawing/2014/main" id="{8862F38D-7480-C946-8A60-CD11FE168D0C}"/>
                </a:ext>
              </a:extLst>
            </p:cNvPr>
            <p:cNvSpPr/>
            <p:nvPr/>
          </p:nvSpPr>
          <p:spPr>
            <a:xfrm rot="5400000">
              <a:off x="7516120" y="372474"/>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02" name="Forme libre 201">
              <a:extLst>
                <a:ext uri="{FF2B5EF4-FFF2-40B4-BE49-F238E27FC236}">
                  <a16:creationId xmlns:a16="http://schemas.microsoft.com/office/drawing/2014/main" id="{93DB6D78-1681-7E43-9A17-C0079676C47C}"/>
                </a:ext>
              </a:extLst>
            </p:cNvPr>
            <p:cNvSpPr/>
            <p:nvPr/>
          </p:nvSpPr>
          <p:spPr>
            <a:xfrm rot="5400000">
              <a:off x="7546809" y="347725"/>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03" name="Forme libre 202">
              <a:extLst>
                <a:ext uri="{FF2B5EF4-FFF2-40B4-BE49-F238E27FC236}">
                  <a16:creationId xmlns:a16="http://schemas.microsoft.com/office/drawing/2014/main" id="{8F2EFE66-A94F-F44B-B11E-9EAC90A3AAAE}"/>
                </a:ext>
              </a:extLst>
            </p:cNvPr>
            <p:cNvSpPr/>
            <p:nvPr/>
          </p:nvSpPr>
          <p:spPr>
            <a:xfrm rot="5400000">
              <a:off x="7766135" y="372474"/>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04" name="Forme libre 203">
              <a:extLst>
                <a:ext uri="{FF2B5EF4-FFF2-40B4-BE49-F238E27FC236}">
                  <a16:creationId xmlns:a16="http://schemas.microsoft.com/office/drawing/2014/main" id="{72766E08-2774-2845-9148-1FF537119FD1}"/>
                </a:ext>
              </a:extLst>
            </p:cNvPr>
            <p:cNvSpPr/>
            <p:nvPr/>
          </p:nvSpPr>
          <p:spPr>
            <a:xfrm rot="5400000">
              <a:off x="7796824" y="347725"/>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05" name="Forme libre 204">
              <a:extLst>
                <a:ext uri="{FF2B5EF4-FFF2-40B4-BE49-F238E27FC236}">
                  <a16:creationId xmlns:a16="http://schemas.microsoft.com/office/drawing/2014/main" id="{D47FECEA-4675-9F4C-8A07-1CC2DDB1020F}"/>
                </a:ext>
              </a:extLst>
            </p:cNvPr>
            <p:cNvSpPr/>
            <p:nvPr/>
          </p:nvSpPr>
          <p:spPr>
            <a:xfrm rot="5400000">
              <a:off x="8016150" y="372474"/>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06" name="Forme libre 205">
              <a:extLst>
                <a:ext uri="{FF2B5EF4-FFF2-40B4-BE49-F238E27FC236}">
                  <a16:creationId xmlns:a16="http://schemas.microsoft.com/office/drawing/2014/main" id="{1978CF88-F520-944C-8F65-2DA729E9790D}"/>
                </a:ext>
              </a:extLst>
            </p:cNvPr>
            <p:cNvSpPr/>
            <p:nvPr/>
          </p:nvSpPr>
          <p:spPr>
            <a:xfrm rot="5400000">
              <a:off x="8046839" y="347725"/>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07" name="Forme libre 206">
              <a:extLst>
                <a:ext uri="{FF2B5EF4-FFF2-40B4-BE49-F238E27FC236}">
                  <a16:creationId xmlns:a16="http://schemas.microsoft.com/office/drawing/2014/main" id="{C2EA0F47-AC0A-2641-9525-A04B130729A2}"/>
                </a:ext>
              </a:extLst>
            </p:cNvPr>
            <p:cNvSpPr/>
            <p:nvPr/>
          </p:nvSpPr>
          <p:spPr>
            <a:xfrm rot="5400000">
              <a:off x="8266165" y="372474"/>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08" name="Forme libre 207">
              <a:extLst>
                <a:ext uri="{FF2B5EF4-FFF2-40B4-BE49-F238E27FC236}">
                  <a16:creationId xmlns:a16="http://schemas.microsoft.com/office/drawing/2014/main" id="{0AD5F49D-F277-6F4E-90C4-069BB9B8E966}"/>
                </a:ext>
              </a:extLst>
            </p:cNvPr>
            <p:cNvSpPr/>
            <p:nvPr/>
          </p:nvSpPr>
          <p:spPr>
            <a:xfrm rot="5400000">
              <a:off x="8296854" y="347725"/>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09" name="Forme libre 208">
              <a:extLst>
                <a:ext uri="{FF2B5EF4-FFF2-40B4-BE49-F238E27FC236}">
                  <a16:creationId xmlns:a16="http://schemas.microsoft.com/office/drawing/2014/main" id="{3D47FF02-7ABE-2948-8B43-F357D7DCD4A2}"/>
                </a:ext>
              </a:extLst>
            </p:cNvPr>
            <p:cNvSpPr/>
            <p:nvPr/>
          </p:nvSpPr>
          <p:spPr>
            <a:xfrm rot="5400000">
              <a:off x="8516180" y="372474"/>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10" name="Forme libre 209">
              <a:extLst>
                <a:ext uri="{FF2B5EF4-FFF2-40B4-BE49-F238E27FC236}">
                  <a16:creationId xmlns:a16="http://schemas.microsoft.com/office/drawing/2014/main" id="{EA52C170-D7BC-1C41-8C0A-A452AEF520A3}"/>
                </a:ext>
              </a:extLst>
            </p:cNvPr>
            <p:cNvSpPr/>
            <p:nvPr/>
          </p:nvSpPr>
          <p:spPr>
            <a:xfrm rot="5400000">
              <a:off x="8546869" y="347725"/>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11" name="Forme libre 210">
              <a:extLst>
                <a:ext uri="{FF2B5EF4-FFF2-40B4-BE49-F238E27FC236}">
                  <a16:creationId xmlns:a16="http://schemas.microsoft.com/office/drawing/2014/main" id="{236E9B24-C80E-9F43-BA57-D95875E4445E}"/>
                </a:ext>
              </a:extLst>
            </p:cNvPr>
            <p:cNvSpPr/>
            <p:nvPr/>
          </p:nvSpPr>
          <p:spPr>
            <a:xfrm rot="5400000">
              <a:off x="8766195" y="372474"/>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12" name="Forme libre 211">
              <a:extLst>
                <a:ext uri="{FF2B5EF4-FFF2-40B4-BE49-F238E27FC236}">
                  <a16:creationId xmlns:a16="http://schemas.microsoft.com/office/drawing/2014/main" id="{9D2AB8EB-29B8-294B-AADD-C8C3D37FE58E}"/>
                </a:ext>
              </a:extLst>
            </p:cNvPr>
            <p:cNvSpPr/>
            <p:nvPr/>
          </p:nvSpPr>
          <p:spPr>
            <a:xfrm rot="5400000">
              <a:off x="8796883" y="347725"/>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21" name="Forme libre 220">
              <a:extLst>
                <a:ext uri="{FF2B5EF4-FFF2-40B4-BE49-F238E27FC236}">
                  <a16:creationId xmlns:a16="http://schemas.microsoft.com/office/drawing/2014/main" id="{011E2C6D-BFC7-474E-9B5C-C0E00789F851}"/>
                </a:ext>
              </a:extLst>
            </p:cNvPr>
            <p:cNvSpPr/>
            <p:nvPr/>
          </p:nvSpPr>
          <p:spPr>
            <a:xfrm rot="5400000">
              <a:off x="7516120" y="622979"/>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22" name="Forme libre 221">
              <a:extLst>
                <a:ext uri="{FF2B5EF4-FFF2-40B4-BE49-F238E27FC236}">
                  <a16:creationId xmlns:a16="http://schemas.microsoft.com/office/drawing/2014/main" id="{CE80E95B-B0D8-314A-8CC3-4265780F5C7F}"/>
                </a:ext>
              </a:extLst>
            </p:cNvPr>
            <p:cNvSpPr/>
            <p:nvPr/>
          </p:nvSpPr>
          <p:spPr>
            <a:xfrm rot="5400000">
              <a:off x="7546809" y="598230"/>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23" name="Forme libre 222">
              <a:extLst>
                <a:ext uri="{FF2B5EF4-FFF2-40B4-BE49-F238E27FC236}">
                  <a16:creationId xmlns:a16="http://schemas.microsoft.com/office/drawing/2014/main" id="{FECAC528-82EF-5140-B90B-429A9DE735EC}"/>
                </a:ext>
              </a:extLst>
            </p:cNvPr>
            <p:cNvSpPr/>
            <p:nvPr/>
          </p:nvSpPr>
          <p:spPr>
            <a:xfrm rot="5400000">
              <a:off x="7766135" y="622979"/>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24" name="Forme libre 223">
              <a:extLst>
                <a:ext uri="{FF2B5EF4-FFF2-40B4-BE49-F238E27FC236}">
                  <a16:creationId xmlns:a16="http://schemas.microsoft.com/office/drawing/2014/main" id="{24136921-87B5-C540-AA26-DFCAB102DD26}"/>
                </a:ext>
              </a:extLst>
            </p:cNvPr>
            <p:cNvSpPr/>
            <p:nvPr/>
          </p:nvSpPr>
          <p:spPr>
            <a:xfrm rot="5400000">
              <a:off x="7796824" y="598230"/>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25" name="Forme libre 224">
              <a:extLst>
                <a:ext uri="{FF2B5EF4-FFF2-40B4-BE49-F238E27FC236}">
                  <a16:creationId xmlns:a16="http://schemas.microsoft.com/office/drawing/2014/main" id="{9E343D7C-7852-504E-A81A-EE2B4299170D}"/>
                </a:ext>
              </a:extLst>
            </p:cNvPr>
            <p:cNvSpPr/>
            <p:nvPr/>
          </p:nvSpPr>
          <p:spPr>
            <a:xfrm rot="5400000">
              <a:off x="8016150" y="622979"/>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26" name="Forme libre 225">
              <a:extLst>
                <a:ext uri="{FF2B5EF4-FFF2-40B4-BE49-F238E27FC236}">
                  <a16:creationId xmlns:a16="http://schemas.microsoft.com/office/drawing/2014/main" id="{A8D0DFB2-E1B6-3B49-A09D-4BD18D4FE40E}"/>
                </a:ext>
              </a:extLst>
            </p:cNvPr>
            <p:cNvSpPr/>
            <p:nvPr/>
          </p:nvSpPr>
          <p:spPr>
            <a:xfrm rot="5400000">
              <a:off x="8046839" y="598230"/>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27" name="Forme libre 226">
              <a:extLst>
                <a:ext uri="{FF2B5EF4-FFF2-40B4-BE49-F238E27FC236}">
                  <a16:creationId xmlns:a16="http://schemas.microsoft.com/office/drawing/2014/main" id="{E905A737-4510-BF4D-8CA0-7FF9B04D406F}"/>
                </a:ext>
              </a:extLst>
            </p:cNvPr>
            <p:cNvSpPr/>
            <p:nvPr/>
          </p:nvSpPr>
          <p:spPr>
            <a:xfrm rot="5400000">
              <a:off x="8266165" y="622979"/>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28" name="Forme libre 227">
              <a:extLst>
                <a:ext uri="{FF2B5EF4-FFF2-40B4-BE49-F238E27FC236}">
                  <a16:creationId xmlns:a16="http://schemas.microsoft.com/office/drawing/2014/main" id="{A1F5D59E-7F02-9D48-8D1F-04DF6DB5259E}"/>
                </a:ext>
              </a:extLst>
            </p:cNvPr>
            <p:cNvSpPr/>
            <p:nvPr/>
          </p:nvSpPr>
          <p:spPr>
            <a:xfrm rot="5400000">
              <a:off x="8296854" y="598230"/>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29" name="Forme libre 228">
              <a:extLst>
                <a:ext uri="{FF2B5EF4-FFF2-40B4-BE49-F238E27FC236}">
                  <a16:creationId xmlns:a16="http://schemas.microsoft.com/office/drawing/2014/main" id="{6D61FE22-4DD7-5644-9BC5-0AE6F65BA644}"/>
                </a:ext>
              </a:extLst>
            </p:cNvPr>
            <p:cNvSpPr/>
            <p:nvPr/>
          </p:nvSpPr>
          <p:spPr>
            <a:xfrm rot="5400000">
              <a:off x="8516180" y="622979"/>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30" name="Forme libre 229">
              <a:extLst>
                <a:ext uri="{FF2B5EF4-FFF2-40B4-BE49-F238E27FC236}">
                  <a16:creationId xmlns:a16="http://schemas.microsoft.com/office/drawing/2014/main" id="{81175CF0-82CD-E84E-93A9-A7074396A40C}"/>
                </a:ext>
              </a:extLst>
            </p:cNvPr>
            <p:cNvSpPr/>
            <p:nvPr/>
          </p:nvSpPr>
          <p:spPr>
            <a:xfrm rot="5400000">
              <a:off x="8546869" y="598230"/>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31" name="Forme libre 230">
              <a:extLst>
                <a:ext uri="{FF2B5EF4-FFF2-40B4-BE49-F238E27FC236}">
                  <a16:creationId xmlns:a16="http://schemas.microsoft.com/office/drawing/2014/main" id="{2CB695BE-00AA-054C-91BF-5F5A4FE8E7BA}"/>
                </a:ext>
              </a:extLst>
            </p:cNvPr>
            <p:cNvSpPr/>
            <p:nvPr/>
          </p:nvSpPr>
          <p:spPr>
            <a:xfrm rot="5400000">
              <a:off x="8766195" y="622979"/>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32" name="Forme libre 231">
              <a:extLst>
                <a:ext uri="{FF2B5EF4-FFF2-40B4-BE49-F238E27FC236}">
                  <a16:creationId xmlns:a16="http://schemas.microsoft.com/office/drawing/2014/main" id="{D46CF7DB-8269-A244-B5F0-2C1A3679A1FB}"/>
                </a:ext>
              </a:extLst>
            </p:cNvPr>
            <p:cNvSpPr/>
            <p:nvPr/>
          </p:nvSpPr>
          <p:spPr>
            <a:xfrm rot="5400000">
              <a:off x="8796883" y="598230"/>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41" name="Forme libre 240">
              <a:extLst>
                <a:ext uri="{FF2B5EF4-FFF2-40B4-BE49-F238E27FC236}">
                  <a16:creationId xmlns:a16="http://schemas.microsoft.com/office/drawing/2014/main" id="{403B2DDE-01E5-B949-9619-4C52BB76D209}"/>
                </a:ext>
              </a:extLst>
            </p:cNvPr>
            <p:cNvSpPr/>
            <p:nvPr/>
          </p:nvSpPr>
          <p:spPr>
            <a:xfrm rot="5400000">
              <a:off x="7516120" y="873483"/>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42" name="Forme libre 241">
              <a:extLst>
                <a:ext uri="{FF2B5EF4-FFF2-40B4-BE49-F238E27FC236}">
                  <a16:creationId xmlns:a16="http://schemas.microsoft.com/office/drawing/2014/main" id="{392E241B-6083-D94E-9412-7554ED4A107F}"/>
                </a:ext>
              </a:extLst>
            </p:cNvPr>
            <p:cNvSpPr/>
            <p:nvPr/>
          </p:nvSpPr>
          <p:spPr>
            <a:xfrm rot="5400000">
              <a:off x="7546809" y="848735"/>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43" name="Forme libre 242">
              <a:extLst>
                <a:ext uri="{FF2B5EF4-FFF2-40B4-BE49-F238E27FC236}">
                  <a16:creationId xmlns:a16="http://schemas.microsoft.com/office/drawing/2014/main" id="{00DB1892-F4A1-4942-B937-726657506AEE}"/>
                </a:ext>
              </a:extLst>
            </p:cNvPr>
            <p:cNvSpPr/>
            <p:nvPr/>
          </p:nvSpPr>
          <p:spPr>
            <a:xfrm rot="5400000">
              <a:off x="7766135" y="873483"/>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44" name="Forme libre 243">
              <a:extLst>
                <a:ext uri="{FF2B5EF4-FFF2-40B4-BE49-F238E27FC236}">
                  <a16:creationId xmlns:a16="http://schemas.microsoft.com/office/drawing/2014/main" id="{9385BA5C-C2FB-4F4D-9622-954D42DD99B9}"/>
                </a:ext>
              </a:extLst>
            </p:cNvPr>
            <p:cNvSpPr/>
            <p:nvPr/>
          </p:nvSpPr>
          <p:spPr>
            <a:xfrm rot="5400000">
              <a:off x="7796824" y="848735"/>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45" name="Forme libre 244">
              <a:extLst>
                <a:ext uri="{FF2B5EF4-FFF2-40B4-BE49-F238E27FC236}">
                  <a16:creationId xmlns:a16="http://schemas.microsoft.com/office/drawing/2014/main" id="{B8622443-200D-7F42-B293-E9BAA4B16F9D}"/>
                </a:ext>
              </a:extLst>
            </p:cNvPr>
            <p:cNvSpPr/>
            <p:nvPr/>
          </p:nvSpPr>
          <p:spPr>
            <a:xfrm rot="5400000">
              <a:off x="8016150" y="873483"/>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46" name="Forme libre 245">
              <a:extLst>
                <a:ext uri="{FF2B5EF4-FFF2-40B4-BE49-F238E27FC236}">
                  <a16:creationId xmlns:a16="http://schemas.microsoft.com/office/drawing/2014/main" id="{889F5E09-EDB6-0744-BD53-C165556F22EB}"/>
                </a:ext>
              </a:extLst>
            </p:cNvPr>
            <p:cNvSpPr/>
            <p:nvPr/>
          </p:nvSpPr>
          <p:spPr>
            <a:xfrm rot="5400000">
              <a:off x="8046839" y="848735"/>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47" name="Forme libre 246">
              <a:extLst>
                <a:ext uri="{FF2B5EF4-FFF2-40B4-BE49-F238E27FC236}">
                  <a16:creationId xmlns:a16="http://schemas.microsoft.com/office/drawing/2014/main" id="{B229C8F6-9CF5-944D-BF15-6ADF35C6F287}"/>
                </a:ext>
              </a:extLst>
            </p:cNvPr>
            <p:cNvSpPr/>
            <p:nvPr/>
          </p:nvSpPr>
          <p:spPr>
            <a:xfrm rot="5400000">
              <a:off x="8266165" y="873483"/>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48" name="Forme libre 247">
              <a:extLst>
                <a:ext uri="{FF2B5EF4-FFF2-40B4-BE49-F238E27FC236}">
                  <a16:creationId xmlns:a16="http://schemas.microsoft.com/office/drawing/2014/main" id="{4142FA81-B6CC-134A-94B6-C6A1F39DA153}"/>
                </a:ext>
              </a:extLst>
            </p:cNvPr>
            <p:cNvSpPr/>
            <p:nvPr/>
          </p:nvSpPr>
          <p:spPr>
            <a:xfrm rot="5400000">
              <a:off x="8296854" y="848735"/>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49" name="Forme libre 248">
              <a:extLst>
                <a:ext uri="{FF2B5EF4-FFF2-40B4-BE49-F238E27FC236}">
                  <a16:creationId xmlns:a16="http://schemas.microsoft.com/office/drawing/2014/main" id="{D3150038-7241-8F46-B456-0C4756BD63A6}"/>
                </a:ext>
              </a:extLst>
            </p:cNvPr>
            <p:cNvSpPr/>
            <p:nvPr/>
          </p:nvSpPr>
          <p:spPr>
            <a:xfrm rot="5400000">
              <a:off x="8516180" y="873483"/>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50" name="Forme libre 249">
              <a:extLst>
                <a:ext uri="{FF2B5EF4-FFF2-40B4-BE49-F238E27FC236}">
                  <a16:creationId xmlns:a16="http://schemas.microsoft.com/office/drawing/2014/main" id="{6121F760-1AEC-5F44-B015-DE600FB25D92}"/>
                </a:ext>
              </a:extLst>
            </p:cNvPr>
            <p:cNvSpPr/>
            <p:nvPr/>
          </p:nvSpPr>
          <p:spPr>
            <a:xfrm rot="5400000">
              <a:off x="8546869" y="848735"/>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51" name="Forme libre 250">
              <a:extLst>
                <a:ext uri="{FF2B5EF4-FFF2-40B4-BE49-F238E27FC236}">
                  <a16:creationId xmlns:a16="http://schemas.microsoft.com/office/drawing/2014/main" id="{3A1C2D79-9672-F34A-B33E-A19B3BD6DDA5}"/>
                </a:ext>
              </a:extLst>
            </p:cNvPr>
            <p:cNvSpPr/>
            <p:nvPr/>
          </p:nvSpPr>
          <p:spPr>
            <a:xfrm rot="5400000">
              <a:off x="8766195" y="873483"/>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52" name="Forme libre 251">
              <a:extLst>
                <a:ext uri="{FF2B5EF4-FFF2-40B4-BE49-F238E27FC236}">
                  <a16:creationId xmlns:a16="http://schemas.microsoft.com/office/drawing/2014/main" id="{1953F337-E0E8-0B4C-BB31-68CFD8BC16A2}"/>
                </a:ext>
              </a:extLst>
            </p:cNvPr>
            <p:cNvSpPr/>
            <p:nvPr/>
          </p:nvSpPr>
          <p:spPr>
            <a:xfrm rot="5400000">
              <a:off x="8796883" y="848735"/>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61" name="Forme libre 260">
              <a:extLst>
                <a:ext uri="{FF2B5EF4-FFF2-40B4-BE49-F238E27FC236}">
                  <a16:creationId xmlns:a16="http://schemas.microsoft.com/office/drawing/2014/main" id="{93871E46-9D65-5844-A9A9-0D809C857355}"/>
                </a:ext>
              </a:extLst>
            </p:cNvPr>
            <p:cNvSpPr/>
            <p:nvPr/>
          </p:nvSpPr>
          <p:spPr>
            <a:xfrm rot="5400000">
              <a:off x="7516149" y="1123958"/>
              <a:ext cx="61330" cy="5879"/>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62" name="Forme libre 261">
              <a:extLst>
                <a:ext uri="{FF2B5EF4-FFF2-40B4-BE49-F238E27FC236}">
                  <a16:creationId xmlns:a16="http://schemas.microsoft.com/office/drawing/2014/main" id="{6FE2049B-8F89-2D49-8271-B2F766105950}"/>
                </a:ext>
              </a:extLst>
            </p:cNvPr>
            <p:cNvSpPr/>
            <p:nvPr/>
          </p:nvSpPr>
          <p:spPr>
            <a:xfrm rot="5400000">
              <a:off x="7546809" y="1099239"/>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63" name="Forme libre 262">
              <a:extLst>
                <a:ext uri="{FF2B5EF4-FFF2-40B4-BE49-F238E27FC236}">
                  <a16:creationId xmlns:a16="http://schemas.microsoft.com/office/drawing/2014/main" id="{F7A7A851-022E-B14C-9148-19599C7513DA}"/>
                </a:ext>
              </a:extLst>
            </p:cNvPr>
            <p:cNvSpPr/>
            <p:nvPr/>
          </p:nvSpPr>
          <p:spPr>
            <a:xfrm rot="5400000">
              <a:off x="7766165" y="1123958"/>
              <a:ext cx="61330" cy="5879"/>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64" name="Forme libre 263">
              <a:extLst>
                <a:ext uri="{FF2B5EF4-FFF2-40B4-BE49-F238E27FC236}">
                  <a16:creationId xmlns:a16="http://schemas.microsoft.com/office/drawing/2014/main" id="{DBCE0A23-6F20-9941-A064-42C6686A39E5}"/>
                </a:ext>
              </a:extLst>
            </p:cNvPr>
            <p:cNvSpPr/>
            <p:nvPr/>
          </p:nvSpPr>
          <p:spPr>
            <a:xfrm rot="5400000">
              <a:off x="7796824" y="1099239"/>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65" name="Forme libre 264">
              <a:extLst>
                <a:ext uri="{FF2B5EF4-FFF2-40B4-BE49-F238E27FC236}">
                  <a16:creationId xmlns:a16="http://schemas.microsoft.com/office/drawing/2014/main" id="{0E231957-5C7C-904A-B492-166F08E0B32F}"/>
                </a:ext>
              </a:extLst>
            </p:cNvPr>
            <p:cNvSpPr/>
            <p:nvPr/>
          </p:nvSpPr>
          <p:spPr>
            <a:xfrm rot="5400000">
              <a:off x="8016179" y="1123958"/>
              <a:ext cx="61330" cy="5879"/>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66" name="Forme libre 265">
              <a:extLst>
                <a:ext uri="{FF2B5EF4-FFF2-40B4-BE49-F238E27FC236}">
                  <a16:creationId xmlns:a16="http://schemas.microsoft.com/office/drawing/2014/main" id="{591CC127-7571-7448-8701-337B50543C63}"/>
                </a:ext>
              </a:extLst>
            </p:cNvPr>
            <p:cNvSpPr/>
            <p:nvPr/>
          </p:nvSpPr>
          <p:spPr>
            <a:xfrm rot="5400000">
              <a:off x="8046839" y="1099239"/>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67" name="Forme libre 266">
              <a:extLst>
                <a:ext uri="{FF2B5EF4-FFF2-40B4-BE49-F238E27FC236}">
                  <a16:creationId xmlns:a16="http://schemas.microsoft.com/office/drawing/2014/main" id="{83539DB4-2739-9847-A44A-447FB47C5B73}"/>
                </a:ext>
              </a:extLst>
            </p:cNvPr>
            <p:cNvSpPr/>
            <p:nvPr/>
          </p:nvSpPr>
          <p:spPr>
            <a:xfrm rot="5400000">
              <a:off x="8266195" y="1123958"/>
              <a:ext cx="61330" cy="5879"/>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68" name="Forme libre 267">
              <a:extLst>
                <a:ext uri="{FF2B5EF4-FFF2-40B4-BE49-F238E27FC236}">
                  <a16:creationId xmlns:a16="http://schemas.microsoft.com/office/drawing/2014/main" id="{CC307D72-4314-E443-900D-3EC1298384E9}"/>
                </a:ext>
              </a:extLst>
            </p:cNvPr>
            <p:cNvSpPr/>
            <p:nvPr/>
          </p:nvSpPr>
          <p:spPr>
            <a:xfrm rot="5400000">
              <a:off x="8296854" y="1099239"/>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69" name="Forme libre 268">
              <a:extLst>
                <a:ext uri="{FF2B5EF4-FFF2-40B4-BE49-F238E27FC236}">
                  <a16:creationId xmlns:a16="http://schemas.microsoft.com/office/drawing/2014/main" id="{2F9E3C90-8EEB-EF43-A559-9FB3A6FDCFF0}"/>
                </a:ext>
              </a:extLst>
            </p:cNvPr>
            <p:cNvSpPr/>
            <p:nvPr/>
          </p:nvSpPr>
          <p:spPr>
            <a:xfrm rot="5400000">
              <a:off x="8516209" y="1123958"/>
              <a:ext cx="61330" cy="5879"/>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70" name="Forme libre 269">
              <a:extLst>
                <a:ext uri="{FF2B5EF4-FFF2-40B4-BE49-F238E27FC236}">
                  <a16:creationId xmlns:a16="http://schemas.microsoft.com/office/drawing/2014/main" id="{511969CE-6738-B047-92A4-33CCA16FE347}"/>
                </a:ext>
              </a:extLst>
            </p:cNvPr>
            <p:cNvSpPr/>
            <p:nvPr/>
          </p:nvSpPr>
          <p:spPr>
            <a:xfrm rot="5400000">
              <a:off x="8546869" y="1099239"/>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71" name="Forme libre 270">
              <a:extLst>
                <a:ext uri="{FF2B5EF4-FFF2-40B4-BE49-F238E27FC236}">
                  <a16:creationId xmlns:a16="http://schemas.microsoft.com/office/drawing/2014/main" id="{F33291CF-A7E8-D148-B79B-42F62B11AECB}"/>
                </a:ext>
              </a:extLst>
            </p:cNvPr>
            <p:cNvSpPr/>
            <p:nvPr/>
          </p:nvSpPr>
          <p:spPr>
            <a:xfrm rot="5400000">
              <a:off x="8766225" y="1123958"/>
              <a:ext cx="61330" cy="5879"/>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72" name="Forme libre 271">
              <a:extLst>
                <a:ext uri="{FF2B5EF4-FFF2-40B4-BE49-F238E27FC236}">
                  <a16:creationId xmlns:a16="http://schemas.microsoft.com/office/drawing/2014/main" id="{18B351CB-4B0C-1E44-A43E-D360C476D6B2}"/>
                </a:ext>
              </a:extLst>
            </p:cNvPr>
            <p:cNvSpPr/>
            <p:nvPr/>
          </p:nvSpPr>
          <p:spPr>
            <a:xfrm rot="5400000">
              <a:off x="8796883" y="1099239"/>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81" name="Forme libre 280">
              <a:extLst>
                <a:ext uri="{FF2B5EF4-FFF2-40B4-BE49-F238E27FC236}">
                  <a16:creationId xmlns:a16="http://schemas.microsoft.com/office/drawing/2014/main" id="{EC72E53A-5276-8248-9F09-693BF723B13E}"/>
                </a:ext>
              </a:extLst>
            </p:cNvPr>
            <p:cNvSpPr/>
            <p:nvPr/>
          </p:nvSpPr>
          <p:spPr>
            <a:xfrm rot="5400000">
              <a:off x="7516149" y="1374462"/>
              <a:ext cx="61330" cy="5879"/>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82" name="Forme libre 281">
              <a:extLst>
                <a:ext uri="{FF2B5EF4-FFF2-40B4-BE49-F238E27FC236}">
                  <a16:creationId xmlns:a16="http://schemas.microsoft.com/office/drawing/2014/main" id="{B27E2CFD-3D3D-B84E-A11C-9C56216B9BA7}"/>
                </a:ext>
              </a:extLst>
            </p:cNvPr>
            <p:cNvSpPr/>
            <p:nvPr/>
          </p:nvSpPr>
          <p:spPr>
            <a:xfrm rot="5400000">
              <a:off x="7546809" y="1349743"/>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83" name="Forme libre 282">
              <a:extLst>
                <a:ext uri="{FF2B5EF4-FFF2-40B4-BE49-F238E27FC236}">
                  <a16:creationId xmlns:a16="http://schemas.microsoft.com/office/drawing/2014/main" id="{D5C12A51-3A01-424A-90AE-42484A06966D}"/>
                </a:ext>
              </a:extLst>
            </p:cNvPr>
            <p:cNvSpPr/>
            <p:nvPr/>
          </p:nvSpPr>
          <p:spPr>
            <a:xfrm rot="5400000">
              <a:off x="7766165" y="1374462"/>
              <a:ext cx="61330" cy="5879"/>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84" name="Forme libre 283">
              <a:extLst>
                <a:ext uri="{FF2B5EF4-FFF2-40B4-BE49-F238E27FC236}">
                  <a16:creationId xmlns:a16="http://schemas.microsoft.com/office/drawing/2014/main" id="{2B6A3071-CAE6-024B-85E6-094E945769A4}"/>
                </a:ext>
              </a:extLst>
            </p:cNvPr>
            <p:cNvSpPr/>
            <p:nvPr/>
          </p:nvSpPr>
          <p:spPr>
            <a:xfrm rot="5400000">
              <a:off x="7796824" y="1349743"/>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85" name="Forme libre 284">
              <a:extLst>
                <a:ext uri="{FF2B5EF4-FFF2-40B4-BE49-F238E27FC236}">
                  <a16:creationId xmlns:a16="http://schemas.microsoft.com/office/drawing/2014/main" id="{A68CD831-AE49-0349-9DE7-7328003BAC62}"/>
                </a:ext>
              </a:extLst>
            </p:cNvPr>
            <p:cNvSpPr/>
            <p:nvPr/>
          </p:nvSpPr>
          <p:spPr>
            <a:xfrm rot="5400000">
              <a:off x="8016179" y="1374462"/>
              <a:ext cx="61330" cy="5879"/>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86" name="Forme libre 285">
              <a:extLst>
                <a:ext uri="{FF2B5EF4-FFF2-40B4-BE49-F238E27FC236}">
                  <a16:creationId xmlns:a16="http://schemas.microsoft.com/office/drawing/2014/main" id="{D72C11C0-FA07-214E-B144-1EC837E445F4}"/>
                </a:ext>
              </a:extLst>
            </p:cNvPr>
            <p:cNvSpPr/>
            <p:nvPr/>
          </p:nvSpPr>
          <p:spPr>
            <a:xfrm rot="5400000">
              <a:off x="8046839" y="1349743"/>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87" name="Forme libre 286">
              <a:extLst>
                <a:ext uri="{FF2B5EF4-FFF2-40B4-BE49-F238E27FC236}">
                  <a16:creationId xmlns:a16="http://schemas.microsoft.com/office/drawing/2014/main" id="{7BBB1B72-BC20-CD4A-867C-45AA389BCAAB}"/>
                </a:ext>
              </a:extLst>
            </p:cNvPr>
            <p:cNvSpPr/>
            <p:nvPr/>
          </p:nvSpPr>
          <p:spPr>
            <a:xfrm rot="5400000">
              <a:off x="8266195" y="1374462"/>
              <a:ext cx="61330" cy="5879"/>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88" name="Forme libre 287">
              <a:extLst>
                <a:ext uri="{FF2B5EF4-FFF2-40B4-BE49-F238E27FC236}">
                  <a16:creationId xmlns:a16="http://schemas.microsoft.com/office/drawing/2014/main" id="{58A8EDD6-C247-1144-ADDF-4899F0ADDD9A}"/>
                </a:ext>
              </a:extLst>
            </p:cNvPr>
            <p:cNvSpPr/>
            <p:nvPr/>
          </p:nvSpPr>
          <p:spPr>
            <a:xfrm rot="5400000">
              <a:off x="8296854" y="1349743"/>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89" name="Forme libre 288">
              <a:extLst>
                <a:ext uri="{FF2B5EF4-FFF2-40B4-BE49-F238E27FC236}">
                  <a16:creationId xmlns:a16="http://schemas.microsoft.com/office/drawing/2014/main" id="{D5EE1C1F-CFD2-0943-B3C4-FD649BBA3149}"/>
                </a:ext>
              </a:extLst>
            </p:cNvPr>
            <p:cNvSpPr/>
            <p:nvPr/>
          </p:nvSpPr>
          <p:spPr>
            <a:xfrm rot="5400000">
              <a:off x="8516209" y="1374462"/>
              <a:ext cx="61330" cy="5879"/>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90" name="Forme libre 289">
              <a:extLst>
                <a:ext uri="{FF2B5EF4-FFF2-40B4-BE49-F238E27FC236}">
                  <a16:creationId xmlns:a16="http://schemas.microsoft.com/office/drawing/2014/main" id="{734C3A2F-495A-A74B-BB53-E363E351315D}"/>
                </a:ext>
              </a:extLst>
            </p:cNvPr>
            <p:cNvSpPr/>
            <p:nvPr/>
          </p:nvSpPr>
          <p:spPr>
            <a:xfrm rot="5400000">
              <a:off x="8546869" y="1349743"/>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91" name="Forme libre 290">
              <a:extLst>
                <a:ext uri="{FF2B5EF4-FFF2-40B4-BE49-F238E27FC236}">
                  <a16:creationId xmlns:a16="http://schemas.microsoft.com/office/drawing/2014/main" id="{07A2D98B-1C07-5940-A2C1-588D96280A6D}"/>
                </a:ext>
              </a:extLst>
            </p:cNvPr>
            <p:cNvSpPr/>
            <p:nvPr/>
          </p:nvSpPr>
          <p:spPr>
            <a:xfrm rot="5400000">
              <a:off x="8766225" y="1374462"/>
              <a:ext cx="61330" cy="5879"/>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92" name="Forme libre 291">
              <a:extLst>
                <a:ext uri="{FF2B5EF4-FFF2-40B4-BE49-F238E27FC236}">
                  <a16:creationId xmlns:a16="http://schemas.microsoft.com/office/drawing/2014/main" id="{B3D36FBE-272F-6646-BFB9-C38B52E73730}"/>
                </a:ext>
              </a:extLst>
            </p:cNvPr>
            <p:cNvSpPr/>
            <p:nvPr/>
          </p:nvSpPr>
          <p:spPr>
            <a:xfrm rot="5400000">
              <a:off x="8796883" y="1349743"/>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grpSp>
      <p:sp>
        <p:nvSpPr>
          <p:cNvPr id="331" name="Espace réservé pour une image  330">
            <a:extLst>
              <a:ext uri="{FF2B5EF4-FFF2-40B4-BE49-F238E27FC236}">
                <a16:creationId xmlns:a16="http://schemas.microsoft.com/office/drawing/2014/main" id="{C666DD04-EB19-F843-BA26-87B4D9B1A501}"/>
              </a:ext>
            </a:extLst>
          </p:cNvPr>
          <p:cNvSpPr>
            <a:spLocks noGrp="1"/>
          </p:cNvSpPr>
          <p:nvPr userDrawn="1">
            <p:ph type="pic" sz="quarter" idx="13"/>
          </p:nvPr>
        </p:nvSpPr>
        <p:spPr>
          <a:xfrm>
            <a:off x="5717680" y="786358"/>
            <a:ext cx="4937144" cy="4544636"/>
          </a:xfrm>
          <a:custGeom>
            <a:avLst/>
            <a:gdLst>
              <a:gd name="connsiteX0" fmla="*/ 3369292 w 4937144"/>
              <a:gd name="connsiteY0" fmla="*/ 0 h 4544636"/>
              <a:gd name="connsiteX1" fmla="*/ 4937144 w 4937144"/>
              <a:gd name="connsiteY1" fmla="*/ 0 h 4544636"/>
              <a:gd name="connsiteX2" fmla="*/ 4937144 w 4937144"/>
              <a:gd name="connsiteY2" fmla="*/ 790864 h 4544636"/>
              <a:gd name="connsiteX3" fmla="*/ 4937143 w 4937144"/>
              <a:gd name="connsiteY3" fmla="*/ 790864 h 4544636"/>
              <a:gd name="connsiteX4" fmla="*/ 4937143 w 4937144"/>
              <a:gd name="connsiteY4" fmla="*/ 3772255 h 4544636"/>
              <a:gd name="connsiteX5" fmla="*/ 4143991 w 4937144"/>
              <a:gd name="connsiteY5" fmla="*/ 3772255 h 4544636"/>
              <a:gd name="connsiteX6" fmla="*/ 4143991 w 4937144"/>
              <a:gd name="connsiteY6" fmla="*/ 4544636 h 4544636"/>
              <a:gd name="connsiteX7" fmla="*/ 0 w 4937144"/>
              <a:gd name="connsiteY7" fmla="*/ 4544636 h 4544636"/>
              <a:gd name="connsiteX8" fmla="*/ 0 w 4937144"/>
              <a:gd name="connsiteY8" fmla="*/ 1556636 h 4544636"/>
              <a:gd name="connsiteX9" fmla="*/ 772939 w 4937144"/>
              <a:gd name="connsiteY9" fmla="*/ 1556636 h 4544636"/>
              <a:gd name="connsiteX10" fmla="*/ 1548741 w 4937144"/>
              <a:gd name="connsiteY10" fmla="*/ 780835 h 4544636"/>
              <a:gd name="connsiteX11" fmla="*/ 1548741 w 4937144"/>
              <a:gd name="connsiteY11" fmla="*/ 784255 h 4544636"/>
              <a:gd name="connsiteX12" fmla="*/ 3369292 w 4937144"/>
              <a:gd name="connsiteY12" fmla="*/ 784255 h 4544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7144" h="4544636">
                <a:moveTo>
                  <a:pt x="3369292" y="0"/>
                </a:moveTo>
                <a:lnTo>
                  <a:pt x="4937144" y="0"/>
                </a:lnTo>
                <a:lnTo>
                  <a:pt x="4937144" y="790864"/>
                </a:lnTo>
                <a:lnTo>
                  <a:pt x="4937143" y="790864"/>
                </a:lnTo>
                <a:lnTo>
                  <a:pt x="4937143" y="3772255"/>
                </a:lnTo>
                <a:lnTo>
                  <a:pt x="4143991" y="3772255"/>
                </a:lnTo>
                <a:lnTo>
                  <a:pt x="4143991" y="4544636"/>
                </a:lnTo>
                <a:lnTo>
                  <a:pt x="0" y="4544636"/>
                </a:lnTo>
                <a:lnTo>
                  <a:pt x="0" y="1556636"/>
                </a:lnTo>
                <a:lnTo>
                  <a:pt x="772939" y="1556636"/>
                </a:lnTo>
                <a:lnTo>
                  <a:pt x="1548741" y="780835"/>
                </a:lnTo>
                <a:lnTo>
                  <a:pt x="1548741" y="784255"/>
                </a:lnTo>
                <a:lnTo>
                  <a:pt x="3369292" y="784255"/>
                </a:lnTo>
                <a:close/>
              </a:path>
            </a:pathLst>
          </a:custGeom>
        </p:spPr>
        <p:txBody>
          <a:bodyPr wrap="square">
            <a:noAutofit/>
          </a:bodyPr>
          <a:lstStyle/>
          <a:p>
            <a:endParaRPr lang="fr-FR"/>
          </a:p>
        </p:txBody>
      </p:sp>
      <p:grpSp>
        <p:nvGrpSpPr>
          <p:cNvPr id="322" name="Groupe 321">
            <a:extLst>
              <a:ext uri="{FF2B5EF4-FFF2-40B4-BE49-F238E27FC236}">
                <a16:creationId xmlns:a16="http://schemas.microsoft.com/office/drawing/2014/main" id="{5EDF8C8A-B64F-A148-BEAF-085F539D9BFB}"/>
              </a:ext>
            </a:extLst>
          </p:cNvPr>
          <p:cNvGrpSpPr/>
          <p:nvPr userDrawn="1"/>
        </p:nvGrpSpPr>
        <p:grpSpPr>
          <a:xfrm>
            <a:off x="9868295" y="4551962"/>
            <a:ext cx="802160" cy="777600"/>
            <a:chOff x="1211580" y="5257800"/>
            <a:chExt cx="568233" cy="1623060"/>
          </a:xfrm>
        </p:grpSpPr>
        <p:cxnSp>
          <p:nvCxnSpPr>
            <p:cNvPr id="323" name="Connecteur droit 322">
              <a:extLst>
                <a:ext uri="{FF2B5EF4-FFF2-40B4-BE49-F238E27FC236}">
                  <a16:creationId xmlns:a16="http://schemas.microsoft.com/office/drawing/2014/main" id="{1EEB3031-225B-B54A-A650-DCCACE4C202B}"/>
                </a:ext>
              </a:extLst>
            </p:cNvPr>
            <p:cNvCxnSpPr/>
            <p:nvPr userDrawn="1"/>
          </p:nvCxnSpPr>
          <p:spPr>
            <a:xfrm>
              <a:off x="1211580" y="5257800"/>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5" name="Connecteur droit 324">
              <a:extLst>
                <a:ext uri="{FF2B5EF4-FFF2-40B4-BE49-F238E27FC236}">
                  <a16:creationId xmlns:a16="http://schemas.microsoft.com/office/drawing/2014/main" id="{7A515341-896E-8745-8705-F5DE6CE41D32}"/>
                </a:ext>
              </a:extLst>
            </p:cNvPr>
            <p:cNvCxnSpPr/>
            <p:nvPr userDrawn="1"/>
          </p:nvCxnSpPr>
          <p:spPr>
            <a:xfrm>
              <a:off x="1352005" y="5257800"/>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8" name="Connecteur droit 327">
              <a:extLst>
                <a:ext uri="{FF2B5EF4-FFF2-40B4-BE49-F238E27FC236}">
                  <a16:creationId xmlns:a16="http://schemas.microsoft.com/office/drawing/2014/main" id="{6C1559BC-E940-E24A-967F-417634A41896}"/>
                </a:ext>
              </a:extLst>
            </p:cNvPr>
            <p:cNvCxnSpPr/>
            <p:nvPr userDrawn="1"/>
          </p:nvCxnSpPr>
          <p:spPr>
            <a:xfrm>
              <a:off x="1498963" y="5257800"/>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9" name="Connecteur droit 328">
              <a:extLst>
                <a:ext uri="{FF2B5EF4-FFF2-40B4-BE49-F238E27FC236}">
                  <a16:creationId xmlns:a16="http://schemas.microsoft.com/office/drawing/2014/main" id="{6A5CAECD-1F07-EC4A-8B58-87EBD4DFC54A}"/>
                </a:ext>
              </a:extLst>
            </p:cNvPr>
            <p:cNvCxnSpPr/>
            <p:nvPr userDrawn="1"/>
          </p:nvCxnSpPr>
          <p:spPr>
            <a:xfrm>
              <a:off x="1639388" y="5257800"/>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0" name="Connecteur droit 329">
              <a:extLst>
                <a:ext uri="{FF2B5EF4-FFF2-40B4-BE49-F238E27FC236}">
                  <a16:creationId xmlns:a16="http://schemas.microsoft.com/office/drawing/2014/main" id="{29A519B2-AAB2-AA40-913F-EA5DA26E079D}"/>
                </a:ext>
              </a:extLst>
            </p:cNvPr>
            <p:cNvCxnSpPr/>
            <p:nvPr userDrawn="1"/>
          </p:nvCxnSpPr>
          <p:spPr>
            <a:xfrm>
              <a:off x="1779813" y="5257800"/>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109" name="Image 108">
            <a:extLst>
              <a:ext uri="{FF2B5EF4-FFF2-40B4-BE49-F238E27FC236}">
                <a16:creationId xmlns:a16="http://schemas.microsoft.com/office/drawing/2014/main" id="{94D240D0-B126-46A2-B406-BA3A9A84E1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43955" y="747105"/>
            <a:ext cx="2087880" cy="572281"/>
          </a:xfrm>
          <a:prstGeom prst="rect">
            <a:avLst/>
          </a:prstGeom>
        </p:spPr>
      </p:pic>
    </p:spTree>
    <p:extLst>
      <p:ext uri="{BB962C8B-B14F-4D97-AF65-F5344CB8AC3E}">
        <p14:creationId xmlns:p14="http://schemas.microsoft.com/office/powerpoint/2010/main" val="100180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92" name="Rectangle 291">
            <a:extLst>
              <a:ext uri="{FF2B5EF4-FFF2-40B4-BE49-F238E27FC236}">
                <a16:creationId xmlns:a16="http://schemas.microsoft.com/office/drawing/2014/main" id="{428B743A-39F1-E348-9902-C4F6E7A303D6}"/>
              </a:ext>
            </a:extLst>
          </p:cNvPr>
          <p:cNvSpPr/>
          <p:nvPr userDrawn="1"/>
        </p:nvSpPr>
        <p:spPr>
          <a:xfrm>
            <a:off x="9336024" y="2379988"/>
            <a:ext cx="1457872" cy="3226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3" name="Rectangle 292">
            <a:extLst>
              <a:ext uri="{FF2B5EF4-FFF2-40B4-BE49-F238E27FC236}">
                <a16:creationId xmlns:a16="http://schemas.microsoft.com/office/drawing/2014/main" id="{74BEF4F4-548D-3A40-818E-28150323C6A5}"/>
              </a:ext>
            </a:extLst>
          </p:cNvPr>
          <p:cNvSpPr/>
          <p:nvPr userDrawn="1"/>
        </p:nvSpPr>
        <p:spPr>
          <a:xfrm>
            <a:off x="0" y="0"/>
            <a:ext cx="9335818" cy="63808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94" name="Groupe 293">
            <a:extLst>
              <a:ext uri="{FF2B5EF4-FFF2-40B4-BE49-F238E27FC236}">
                <a16:creationId xmlns:a16="http://schemas.microsoft.com/office/drawing/2014/main" id="{39638447-5426-1B46-B477-9C26D4A696B4}"/>
              </a:ext>
            </a:extLst>
          </p:cNvPr>
          <p:cNvGrpSpPr/>
          <p:nvPr userDrawn="1"/>
        </p:nvGrpSpPr>
        <p:grpSpPr>
          <a:xfrm rot="5400000">
            <a:off x="-1161193" y="-1156553"/>
            <a:ext cx="3569967" cy="2487015"/>
            <a:chOff x="3416300" y="1562100"/>
            <a:chExt cx="5361017" cy="3734749"/>
          </a:xfrm>
        </p:grpSpPr>
        <p:sp>
          <p:nvSpPr>
            <p:cNvPr id="295" name="Forme libre 294">
              <a:extLst>
                <a:ext uri="{FF2B5EF4-FFF2-40B4-BE49-F238E27FC236}">
                  <a16:creationId xmlns:a16="http://schemas.microsoft.com/office/drawing/2014/main" id="{131720E9-A82F-7F4F-B6C5-6ED92F51F015}"/>
                </a:ext>
              </a:extLst>
            </p:cNvPr>
            <p:cNvSpPr/>
            <p:nvPr/>
          </p:nvSpPr>
          <p:spPr>
            <a:xfrm>
              <a:off x="3416300"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296" name="Forme libre 295">
              <a:extLst>
                <a:ext uri="{FF2B5EF4-FFF2-40B4-BE49-F238E27FC236}">
                  <a16:creationId xmlns:a16="http://schemas.microsoft.com/office/drawing/2014/main" id="{5CEB47B9-745B-8549-8B10-7AE32A3D275A}"/>
                </a:ext>
              </a:extLst>
            </p:cNvPr>
            <p:cNvSpPr/>
            <p:nvPr/>
          </p:nvSpPr>
          <p:spPr>
            <a:xfrm>
              <a:off x="3465895"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297" name="Forme libre 296">
              <a:extLst>
                <a:ext uri="{FF2B5EF4-FFF2-40B4-BE49-F238E27FC236}">
                  <a16:creationId xmlns:a16="http://schemas.microsoft.com/office/drawing/2014/main" id="{1256A3DC-AE7E-624C-B09F-90EA27C56448}"/>
                </a:ext>
              </a:extLst>
            </p:cNvPr>
            <p:cNvSpPr/>
            <p:nvPr/>
          </p:nvSpPr>
          <p:spPr>
            <a:xfrm>
              <a:off x="3416300"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298" name="Forme libre 297">
              <a:extLst>
                <a:ext uri="{FF2B5EF4-FFF2-40B4-BE49-F238E27FC236}">
                  <a16:creationId xmlns:a16="http://schemas.microsoft.com/office/drawing/2014/main" id="{0F8E9E8A-2343-F04A-A2C3-619F5A02998A}"/>
                </a:ext>
              </a:extLst>
            </p:cNvPr>
            <p:cNvSpPr/>
            <p:nvPr/>
          </p:nvSpPr>
          <p:spPr>
            <a:xfrm>
              <a:off x="3465895"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299" name="Forme libre 298">
              <a:extLst>
                <a:ext uri="{FF2B5EF4-FFF2-40B4-BE49-F238E27FC236}">
                  <a16:creationId xmlns:a16="http://schemas.microsoft.com/office/drawing/2014/main" id="{63CD092C-B959-6146-BD54-84B40A024803}"/>
                </a:ext>
              </a:extLst>
            </p:cNvPr>
            <p:cNvSpPr/>
            <p:nvPr/>
          </p:nvSpPr>
          <p:spPr>
            <a:xfrm>
              <a:off x="3416300"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00" name="Forme libre 299">
              <a:extLst>
                <a:ext uri="{FF2B5EF4-FFF2-40B4-BE49-F238E27FC236}">
                  <a16:creationId xmlns:a16="http://schemas.microsoft.com/office/drawing/2014/main" id="{529CA714-51C6-AE4B-9FCB-64021CDA21D1}"/>
                </a:ext>
              </a:extLst>
            </p:cNvPr>
            <p:cNvSpPr/>
            <p:nvPr/>
          </p:nvSpPr>
          <p:spPr>
            <a:xfrm>
              <a:off x="3465895"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01" name="Forme libre 300">
              <a:extLst>
                <a:ext uri="{FF2B5EF4-FFF2-40B4-BE49-F238E27FC236}">
                  <a16:creationId xmlns:a16="http://schemas.microsoft.com/office/drawing/2014/main" id="{4D747B4A-DDC8-2146-A57F-1243CF1C48B9}"/>
                </a:ext>
              </a:extLst>
            </p:cNvPr>
            <p:cNvSpPr/>
            <p:nvPr/>
          </p:nvSpPr>
          <p:spPr>
            <a:xfrm>
              <a:off x="3416300"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02" name="Forme libre 301">
              <a:extLst>
                <a:ext uri="{FF2B5EF4-FFF2-40B4-BE49-F238E27FC236}">
                  <a16:creationId xmlns:a16="http://schemas.microsoft.com/office/drawing/2014/main" id="{BFD835A2-1FBA-7E4E-82CD-22DD03B6600A}"/>
                </a:ext>
              </a:extLst>
            </p:cNvPr>
            <p:cNvSpPr/>
            <p:nvPr/>
          </p:nvSpPr>
          <p:spPr>
            <a:xfrm>
              <a:off x="3465895"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03" name="Forme libre 302">
              <a:extLst>
                <a:ext uri="{FF2B5EF4-FFF2-40B4-BE49-F238E27FC236}">
                  <a16:creationId xmlns:a16="http://schemas.microsoft.com/office/drawing/2014/main" id="{8C791C16-6318-734E-956E-70FA5E4B343F}"/>
                </a:ext>
              </a:extLst>
            </p:cNvPr>
            <p:cNvSpPr/>
            <p:nvPr/>
          </p:nvSpPr>
          <p:spPr>
            <a:xfrm>
              <a:off x="3416300"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04" name="Forme libre 303">
              <a:extLst>
                <a:ext uri="{FF2B5EF4-FFF2-40B4-BE49-F238E27FC236}">
                  <a16:creationId xmlns:a16="http://schemas.microsoft.com/office/drawing/2014/main" id="{D8B8ACB1-E4E7-6540-AE05-F9DF0993CA28}"/>
                </a:ext>
              </a:extLst>
            </p:cNvPr>
            <p:cNvSpPr/>
            <p:nvPr/>
          </p:nvSpPr>
          <p:spPr>
            <a:xfrm>
              <a:off x="3465895"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05" name="Forme libre 304">
              <a:extLst>
                <a:ext uri="{FF2B5EF4-FFF2-40B4-BE49-F238E27FC236}">
                  <a16:creationId xmlns:a16="http://schemas.microsoft.com/office/drawing/2014/main" id="{A3E19104-1CD1-484F-8D35-D7FFBBF3ED40}"/>
                </a:ext>
              </a:extLst>
            </p:cNvPr>
            <p:cNvSpPr/>
            <p:nvPr/>
          </p:nvSpPr>
          <p:spPr>
            <a:xfrm>
              <a:off x="3416300"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06" name="Forme libre 305">
              <a:extLst>
                <a:ext uri="{FF2B5EF4-FFF2-40B4-BE49-F238E27FC236}">
                  <a16:creationId xmlns:a16="http://schemas.microsoft.com/office/drawing/2014/main" id="{73C81759-B027-9346-9A33-79A5F6395C47}"/>
                </a:ext>
              </a:extLst>
            </p:cNvPr>
            <p:cNvSpPr/>
            <p:nvPr/>
          </p:nvSpPr>
          <p:spPr>
            <a:xfrm>
              <a:off x="3465895"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07" name="Forme libre 306">
              <a:extLst>
                <a:ext uri="{FF2B5EF4-FFF2-40B4-BE49-F238E27FC236}">
                  <a16:creationId xmlns:a16="http://schemas.microsoft.com/office/drawing/2014/main" id="{42B67F07-63DB-9F4D-8F5C-40DC39A2F6CA}"/>
                </a:ext>
              </a:extLst>
            </p:cNvPr>
            <p:cNvSpPr/>
            <p:nvPr/>
          </p:nvSpPr>
          <p:spPr>
            <a:xfrm>
              <a:off x="3416300"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08" name="Forme libre 307">
              <a:extLst>
                <a:ext uri="{FF2B5EF4-FFF2-40B4-BE49-F238E27FC236}">
                  <a16:creationId xmlns:a16="http://schemas.microsoft.com/office/drawing/2014/main" id="{3EBD15C2-803F-414A-B36C-2DE4DE367C60}"/>
                </a:ext>
              </a:extLst>
            </p:cNvPr>
            <p:cNvSpPr/>
            <p:nvPr/>
          </p:nvSpPr>
          <p:spPr>
            <a:xfrm>
              <a:off x="3465895"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09" name="Forme libre 308">
              <a:extLst>
                <a:ext uri="{FF2B5EF4-FFF2-40B4-BE49-F238E27FC236}">
                  <a16:creationId xmlns:a16="http://schemas.microsoft.com/office/drawing/2014/main" id="{E5801DB0-6440-8945-A069-89DAFF3B9488}"/>
                </a:ext>
              </a:extLst>
            </p:cNvPr>
            <p:cNvSpPr/>
            <p:nvPr/>
          </p:nvSpPr>
          <p:spPr>
            <a:xfrm>
              <a:off x="3416300"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10" name="Forme libre 309">
              <a:extLst>
                <a:ext uri="{FF2B5EF4-FFF2-40B4-BE49-F238E27FC236}">
                  <a16:creationId xmlns:a16="http://schemas.microsoft.com/office/drawing/2014/main" id="{496CF2C4-7284-A24D-B0DF-0D324FDB72E7}"/>
                </a:ext>
              </a:extLst>
            </p:cNvPr>
            <p:cNvSpPr/>
            <p:nvPr/>
          </p:nvSpPr>
          <p:spPr>
            <a:xfrm>
              <a:off x="3465895"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11" name="Forme libre 310">
              <a:extLst>
                <a:ext uri="{FF2B5EF4-FFF2-40B4-BE49-F238E27FC236}">
                  <a16:creationId xmlns:a16="http://schemas.microsoft.com/office/drawing/2014/main" id="{CB3D231E-5518-4040-A6FB-2149F8E19A79}"/>
                </a:ext>
              </a:extLst>
            </p:cNvPr>
            <p:cNvSpPr/>
            <p:nvPr/>
          </p:nvSpPr>
          <p:spPr>
            <a:xfrm>
              <a:off x="3416300"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12" name="Forme libre 311">
              <a:extLst>
                <a:ext uri="{FF2B5EF4-FFF2-40B4-BE49-F238E27FC236}">
                  <a16:creationId xmlns:a16="http://schemas.microsoft.com/office/drawing/2014/main" id="{EF0E2640-0CAF-B84B-8579-3042DC9E2BCB}"/>
                </a:ext>
              </a:extLst>
            </p:cNvPr>
            <p:cNvSpPr/>
            <p:nvPr/>
          </p:nvSpPr>
          <p:spPr>
            <a:xfrm>
              <a:off x="3465895"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13" name="Forme libre 312">
              <a:extLst>
                <a:ext uri="{FF2B5EF4-FFF2-40B4-BE49-F238E27FC236}">
                  <a16:creationId xmlns:a16="http://schemas.microsoft.com/office/drawing/2014/main" id="{61A5FAF3-9862-ED4D-A015-BA6BDEE3F3B0}"/>
                </a:ext>
              </a:extLst>
            </p:cNvPr>
            <p:cNvSpPr/>
            <p:nvPr/>
          </p:nvSpPr>
          <p:spPr>
            <a:xfrm>
              <a:off x="3416300"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14" name="Forme libre 313">
              <a:extLst>
                <a:ext uri="{FF2B5EF4-FFF2-40B4-BE49-F238E27FC236}">
                  <a16:creationId xmlns:a16="http://schemas.microsoft.com/office/drawing/2014/main" id="{245E62BA-1120-6B41-AB1D-03C20AE7232A}"/>
                </a:ext>
              </a:extLst>
            </p:cNvPr>
            <p:cNvSpPr/>
            <p:nvPr/>
          </p:nvSpPr>
          <p:spPr>
            <a:xfrm>
              <a:off x="3465895"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15" name="Forme libre 314">
              <a:extLst>
                <a:ext uri="{FF2B5EF4-FFF2-40B4-BE49-F238E27FC236}">
                  <a16:creationId xmlns:a16="http://schemas.microsoft.com/office/drawing/2014/main" id="{74E233EA-65FE-7E42-8E36-459B59AC8FD8}"/>
                </a:ext>
              </a:extLst>
            </p:cNvPr>
            <p:cNvSpPr/>
            <p:nvPr/>
          </p:nvSpPr>
          <p:spPr>
            <a:xfrm>
              <a:off x="3821063"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16" name="Forme libre 315">
              <a:extLst>
                <a:ext uri="{FF2B5EF4-FFF2-40B4-BE49-F238E27FC236}">
                  <a16:creationId xmlns:a16="http://schemas.microsoft.com/office/drawing/2014/main" id="{AF249A40-7A91-CC4D-879E-E7305C84A395}"/>
                </a:ext>
              </a:extLst>
            </p:cNvPr>
            <p:cNvSpPr/>
            <p:nvPr/>
          </p:nvSpPr>
          <p:spPr>
            <a:xfrm>
              <a:off x="3870659"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17" name="Forme libre 316">
              <a:extLst>
                <a:ext uri="{FF2B5EF4-FFF2-40B4-BE49-F238E27FC236}">
                  <a16:creationId xmlns:a16="http://schemas.microsoft.com/office/drawing/2014/main" id="{E83232A2-945E-4148-B80C-700456AB84A8}"/>
                </a:ext>
              </a:extLst>
            </p:cNvPr>
            <p:cNvSpPr/>
            <p:nvPr/>
          </p:nvSpPr>
          <p:spPr>
            <a:xfrm>
              <a:off x="3821063"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18" name="Forme libre 317">
              <a:extLst>
                <a:ext uri="{FF2B5EF4-FFF2-40B4-BE49-F238E27FC236}">
                  <a16:creationId xmlns:a16="http://schemas.microsoft.com/office/drawing/2014/main" id="{530DFE2A-471E-C448-9314-CB0BC8406FBC}"/>
                </a:ext>
              </a:extLst>
            </p:cNvPr>
            <p:cNvSpPr/>
            <p:nvPr/>
          </p:nvSpPr>
          <p:spPr>
            <a:xfrm>
              <a:off x="3870659"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19" name="Forme libre 318">
              <a:extLst>
                <a:ext uri="{FF2B5EF4-FFF2-40B4-BE49-F238E27FC236}">
                  <a16:creationId xmlns:a16="http://schemas.microsoft.com/office/drawing/2014/main" id="{77B199C0-EBD9-304B-8EDC-7EAE1D1EF409}"/>
                </a:ext>
              </a:extLst>
            </p:cNvPr>
            <p:cNvSpPr/>
            <p:nvPr/>
          </p:nvSpPr>
          <p:spPr>
            <a:xfrm>
              <a:off x="3821063"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20" name="Forme libre 319">
              <a:extLst>
                <a:ext uri="{FF2B5EF4-FFF2-40B4-BE49-F238E27FC236}">
                  <a16:creationId xmlns:a16="http://schemas.microsoft.com/office/drawing/2014/main" id="{E78B28DD-C187-984E-ADBB-95BA170FED40}"/>
                </a:ext>
              </a:extLst>
            </p:cNvPr>
            <p:cNvSpPr/>
            <p:nvPr/>
          </p:nvSpPr>
          <p:spPr>
            <a:xfrm>
              <a:off x="3870659"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21" name="Forme libre 320">
              <a:extLst>
                <a:ext uri="{FF2B5EF4-FFF2-40B4-BE49-F238E27FC236}">
                  <a16:creationId xmlns:a16="http://schemas.microsoft.com/office/drawing/2014/main" id="{A2E860C8-0869-F048-A15A-C64E2F5754CF}"/>
                </a:ext>
              </a:extLst>
            </p:cNvPr>
            <p:cNvSpPr/>
            <p:nvPr/>
          </p:nvSpPr>
          <p:spPr>
            <a:xfrm>
              <a:off x="3821063"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22" name="Forme libre 321">
              <a:extLst>
                <a:ext uri="{FF2B5EF4-FFF2-40B4-BE49-F238E27FC236}">
                  <a16:creationId xmlns:a16="http://schemas.microsoft.com/office/drawing/2014/main" id="{C5647B33-6170-1A4A-8C91-34992769B322}"/>
                </a:ext>
              </a:extLst>
            </p:cNvPr>
            <p:cNvSpPr/>
            <p:nvPr/>
          </p:nvSpPr>
          <p:spPr>
            <a:xfrm>
              <a:off x="3870659"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23" name="Forme libre 322">
              <a:extLst>
                <a:ext uri="{FF2B5EF4-FFF2-40B4-BE49-F238E27FC236}">
                  <a16:creationId xmlns:a16="http://schemas.microsoft.com/office/drawing/2014/main" id="{28BC1CDA-D857-AC44-97CF-3D472F1B18E5}"/>
                </a:ext>
              </a:extLst>
            </p:cNvPr>
            <p:cNvSpPr/>
            <p:nvPr/>
          </p:nvSpPr>
          <p:spPr>
            <a:xfrm>
              <a:off x="3821063"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24" name="Forme libre 323">
              <a:extLst>
                <a:ext uri="{FF2B5EF4-FFF2-40B4-BE49-F238E27FC236}">
                  <a16:creationId xmlns:a16="http://schemas.microsoft.com/office/drawing/2014/main" id="{150C92A1-9B93-AA4F-8FF9-475BA3E26514}"/>
                </a:ext>
              </a:extLst>
            </p:cNvPr>
            <p:cNvSpPr/>
            <p:nvPr/>
          </p:nvSpPr>
          <p:spPr>
            <a:xfrm>
              <a:off x="3870659"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25" name="Forme libre 324">
              <a:extLst>
                <a:ext uri="{FF2B5EF4-FFF2-40B4-BE49-F238E27FC236}">
                  <a16:creationId xmlns:a16="http://schemas.microsoft.com/office/drawing/2014/main" id="{CDFFF2CC-C984-014C-A448-C68B329A0E76}"/>
                </a:ext>
              </a:extLst>
            </p:cNvPr>
            <p:cNvSpPr/>
            <p:nvPr/>
          </p:nvSpPr>
          <p:spPr>
            <a:xfrm>
              <a:off x="3821063"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26" name="Forme libre 325">
              <a:extLst>
                <a:ext uri="{FF2B5EF4-FFF2-40B4-BE49-F238E27FC236}">
                  <a16:creationId xmlns:a16="http://schemas.microsoft.com/office/drawing/2014/main" id="{142B1977-511D-694F-A02E-9D0A18D7F55F}"/>
                </a:ext>
              </a:extLst>
            </p:cNvPr>
            <p:cNvSpPr/>
            <p:nvPr/>
          </p:nvSpPr>
          <p:spPr>
            <a:xfrm>
              <a:off x="3870659"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27" name="Forme libre 326">
              <a:extLst>
                <a:ext uri="{FF2B5EF4-FFF2-40B4-BE49-F238E27FC236}">
                  <a16:creationId xmlns:a16="http://schemas.microsoft.com/office/drawing/2014/main" id="{D78F78D2-9DD0-FB43-885A-57867789E383}"/>
                </a:ext>
              </a:extLst>
            </p:cNvPr>
            <p:cNvSpPr/>
            <p:nvPr/>
          </p:nvSpPr>
          <p:spPr>
            <a:xfrm>
              <a:off x="3821063"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28" name="Forme libre 327">
              <a:extLst>
                <a:ext uri="{FF2B5EF4-FFF2-40B4-BE49-F238E27FC236}">
                  <a16:creationId xmlns:a16="http://schemas.microsoft.com/office/drawing/2014/main" id="{FE6CC3D3-0C08-A947-AC76-81D8175842A0}"/>
                </a:ext>
              </a:extLst>
            </p:cNvPr>
            <p:cNvSpPr/>
            <p:nvPr/>
          </p:nvSpPr>
          <p:spPr>
            <a:xfrm>
              <a:off x="3870659"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29" name="Forme libre 328">
              <a:extLst>
                <a:ext uri="{FF2B5EF4-FFF2-40B4-BE49-F238E27FC236}">
                  <a16:creationId xmlns:a16="http://schemas.microsoft.com/office/drawing/2014/main" id="{C8555B30-2B11-E748-8945-35277BBF58B5}"/>
                </a:ext>
              </a:extLst>
            </p:cNvPr>
            <p:cNvSpPr/>
            <p:nvPr/>
          </p:nvSpPr>
          <p:spPr>
            <a:xfrm>
              <a:off x="3821063"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30" name="Forme libre 329">
              <a:extLst>
                <a:ext uri="{FF2B5EF4-FFF2-40B4-BE49-F238E27FC236}">
                  <a16:creationId xmlns:a16="http://schemas.microsoft.com/office/drawing/2014/main" id="{771015EE-B418-D742-8515-02599E13E6A1}"/>
                </a:ext>
              </a:extLst>
            </p:cNvPr>
            <p:cNvSpPr/>
            <p:nvPr/>
          </p:nvSpPr>
          <p:spPr>
            <a:xfrm>
              <a:off x="3870659"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31" name="Forme libre 330">
              <a:extLst>
                <a:ext uri="{FF2B5EF4-FFF2-40B4-BE49-F238E27FC236}">
                  <a16:creationId xmlns:a16="http://schemas.microsoft.com/office/drawing/2014/main" id="{C72CC71D-E386-9C4B-860F-05C5F3BF6C0F}"/>
                </a:ext>
              </a:extLst>
            </p:cNvPr>
            <p:cNvSpPr/>
            <p:nvPr/>
          </p:nvSpPr>
          <p:spPr>
            <a:xfrm>
              <a:off x="3821063"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32" name="Forme libre 331">
              <a:extLst>
                <a:ext uri="{FF2B5EF4-FFF2-40B4-BE49-F238E27FC236}">
                  <a16:creationId xmlns:a16="http://schemas.microsoft.com/office/drawing/2014/main" id="{C0135203-CBB4-DE48-A28E-9B24B7199155}"/>
                </a:ext>
              </a:extLst>
            </p:cNvPr>
            <p:cNvSpPr/>
            <p:nvPr/>
          </p:nvSpPr>
          <p:spPr>
            <a:xfrm>
              <a:off x="3870659"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33" name="Forme libre 332">
              <a:extLst>
                <a:ext uri="{FF2B5EF4-FFF2-40B4-BE49-F238E27FC236}">
                  <a16:creationId xmlns:a16="http://schemas.microsoft.com/office/drawing/2014/main" id="{8F78A096-22C5-2D42-8410-9745C817541D}"/>
                </a:ext>
              </a:extLst>
            </p:cNvPr>
            <p:cNvSpPr/>
            <p:nvPr/>
          </p:nvSpPr>
          <p:spPr>
            <a:xfrm>
              <a:off x="3821063"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34" name="Forme libre 333">
              <a:extLst>
                <a:ext uri="{FF2B5EF4-FFF2-40B4-BE49-F238E27FC236}">
                  <a16:creationId xmlns:a16="http://schemas.microsoft.com/office/drawing/2014/main" id="{F79A6833-AC6C-7446-B242-2F5D03589EC8}"/>
                </a:ext>
              </a:extLst>
            </p:cNvPr>
            <p:cNvSpPr/>
            <p:nvPr/>
          </p:nvSpPr>
          <p:spPr>
            <a:xfrm>
              <a:off x="3870659"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35" name="Forme libre 334">
              <a:extLst>
                <a:ext uri="{FF2B5EF4-FFF2-40B4-BE49-F238E27FC236}">
                  <a16:creationId xmlns:a16="http://schemas.microsoft.com/office/drawing/2014/main" id="{01AAEEA7-B822-8A40-8519-0DC2DCCB7937}"/>
                </a:ext>
              </a:extLst>
            </p:cNvPr>
            <p:cNvSpPr/>
            <p:nvPr/>
          </p:nvSpPr>
          <p:spPr>
            <a:xfrm>
              <a:off x="4225826"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36" name="Forme libre 335">
              <a:extLst>
                <a:ext uri="{FF2B5EF4-FFF2-40B4-BE49-F238E27FC236}">
                  <a16:creationId xmlns:a16="http://schemas.microsoft.com/office/drawing/2014/main" id="{E74D780B-EC04-F24C-BB5E-DAC596D5A5CD}"/>
                </a:ext>
              </a:extLst>
            </p:cNvPr>
            <p:cNvSpPr/>
            <p:nvPr/>
          </p:nvSpPr>
          <p:spPr>
            <a:xfrm>
              <a:off x="4275422"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37" name="Forme libre 336">
              <a:extLst>
                <a:ext uri="{FF2B5EF4-FFF2-40B4-BE49-F238E27FC236}">
                  <a16:creationId xmlns:a16="http://schemas.microsoft.com/office/drawing/2014/main" id="{DBD3C55B-C077-8D47-B59F-4EE49CAE588B}"/>
                </a:ext>
              </a:extLst>
            </p:cNvPr>
            <p:cNvSpPr/>
            <p:nvPr/>
          </p:nvSpPr>
          <p:spPr>
            <a:xfrm>
              <a:off x="4225826"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38" name="Forme libre 337">
              <a:extLst>
                <a:ext uri="{FF2B5EF4-FFF2-40B4-BE49-F238E27FC236}">
                  <a16:creationId xmlns:a16="http://schemas.microsoft.com/office/drawing/2014/main" id="{B416DFEC-6C35-014A-83F5-5599BF3ECB43}"/>
                </a:ext>
              </a:extLst>
            </p:cNvPr>
            <p:cNvSpPr/>
            <p:nvPr/>
          </p:nvSpPr>
          <p:spPr>
            <a:xfrm>
              <a:off x="4275422"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39" name="Forme libre 338">
              <a:extLst>
                <a:ext uri="{FF2B5EF4-FFF2-40B4-BE49-F238E27FC236}">
                  <a16:creationId xmlns:a16="http://schemas.microsoft.com/office/drawing/2014/main" id="{CEDB302F-DFC6-AB40-8BC5-AF51B52D97D0}"/>
                </a:ext>
              </a:extLst>
            </p:cNvPr>
            <p:cNvSpPr/>
            <p:nvPr/>
          </p:nvSpPr>
          <p:spPr>
            <a:xfrm>
              <a:off x="4225826"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40" name="Forme libre 339">
              <a:extLst>
                <a:ext uri="{FF2B5EF4-FFF2-40B4-BE49-F238E27FC236}">
                  <a16:creationId xmlns:a16="http://schemas.microsoft.com/office/drawing/2014/main" id="{C211A0B3-5E07-324C-A06F-D3FDF69046C8}"/>
                </a:ext>
              </a:extLst>
            </p:cNvPr>
            <p:cNvSpPr/>
            <p:nvPr/>
          </p:nvSpPr>
          <p:spPr>
            <a:xfrm>
              <a:off x="4275422"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41" name="Forme libre 340">
              <a:extLst>
                <a:ext uri="{FF2B5EF4-FFF2-40B4-BE49-F238E27FC236}">
                  <a16:creationId xmlns:a16="http://schemas.microsoft.com/office/drawing/2014/main" id="{72546881-D81A-1849-8453-FE28AC297B67}"/>
                </a:ext>
              </a:extLst>
            </p:cNvPr>
            <p:cNvSpPr/>
            <p:nvPr/>
          </p:nvSpPr>
          <p:spPr>
            <a:xfrm>
              <a:off x="4225826"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42" name="Forme libre 341">
              <a:extLst>
                <a:ext uri="{FF2B5EF4-FFF2-40B4-BE49-F238E27FC236}">
                  <a16:creationId xmlns:a16="http://schemas.microsoft.com/office/drawing/2014/main" id="{B4280B83-B4E7-1B4D-BA70-638543F3B670}"/>
                </a:ext>
              </a:extLst>
            </p:cNvPr>
            <p:cNvSpPr/>
            <p:nvPr/>
          </p:nvSpPr>
          <p:spPr>
            <a:xfrm>
              <a:off x="4275422"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43" name="Forme libre 342">
              <a:extLst>
                <a:ext uri="{FF2B5EF4-FFF2-40B4-BE49-F238E27FC236}">
                  <a16:creationId xmlns:a16="http://schemas.microsoft.com/office/drawing/2014/main" id="{9039BFD9-DAC4-D843-B666-788625C2A7C9}"/>
                </a:ext>
              </a:extLst>
            </p:cNvPr>
            <p:cNvSpPr/>
            <p:nvPr/>
          </p:nvSpPr>
          <p:spPr>
            <a:xfrm>
              <a:off x="4225826"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44" name="Forme libre 343">
              <a:extLst>
                <a:ext uri="{FF2B5EF4-FFF2-40B4-BE49-F238E27FC236}">
                  <a16:creationId xmlns:a16="http://schemas.microsoft.com/office/drawing/2014/main" id="{192754CE-43C4-B440-94F1-8EBF311500C9}"/>
                </a:ext>
              </a:extLst>
            </p:cNvPr>
            <p:cNvSpPr/>
            <p:nvPr/>
          </p:nvSpPr>
          <p:spPr>
            <a:xfrm>
              <a:off x="4275422"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45" name="Forme libre 344">
              <a:extLst>
                <a:ext uri="{FF2B5EF4-FFF2-40B4-BE49-F238E27FC236}">
                  <a16:creationId xmlns:a16="http://schemas.microsoft.com/office/drawing/2014/main" id="{6F2251AD-0B4C-5848-815B-C33F49310AC7}"/>
                </a:ext>
              </a:extLst>
            </p:cNvPr>
            <p:cNvSpPr/>
            <p:nvPr/>
          </p:nvSpPr>
          <p:spPr>
            <a:xfrm>
              <a:off x="4225826"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46" name="Forme libre 345">
              <a:extLst>
                <a:ext uri="{FF2B5EF4-FFF2-40B4-BE49-F238E27FC236}">
                  <a16:creationId xmlns:a16="http://schemas.microsoft.com/office/drawing/2014/main" id="{8B31227F-4910-A54C-A98B-66038198119A}"/>
                </a:ext>
              </a:extLst>
            </p:cNvPr>
            <p:cNvSpPr/>
            <p:nvPr/>
          </p:nvSpPr>
          <p:spPr>
            <a:xfrm>
              <a:off x="4275422"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47" name="Forme libre 346">
              <a:extLst>
                <a:ext uri="{FF2B5EF4-FFF2-40B4-BE49-F238E27FC236}">
                  <a16:creationId xmlns:a16="http://schemas.microsoft.com/office/drawing/2014/main" id="{C3870781-A09B-5843-90C7-0842447F0BDF}"/>
                </a:ext>
              </a:extLst>
            </p:cNvPr>
            <p:cNvSpPr/>
            <p:nvPr/>
          </p:nvSpPr>
          <p:spPr>
            <a:xfrm>
              <a:off x="4225826"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48" name="Forme libre 347">
              <a:extLst>
                <a:ext uri="{FF2B5EF4-FFF2-40B4-BE49-F238E27FC236}">
                  <a16:creationId xmlns:a16="http://schemas.microsoft.com/office/drawing/2014/main" id="{E9F11446-6232-594A-8F1B-6CEE8BD13D85}"/>
                </a:ext>
              </a:extLst>
            </p:cNvPr>
            <p:cNvSpPr/>
            <p:nvPr/>
          </p:nvSpPr>
          <p:spPr>
            <a:xfrm>
              <a:off x="4275422"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49" name="Forme libre 348">
              <a:extLst>
                <a:ext uri="{FF2B5EF4-FFF2-40B4-BE49-F238E27FC236}">
                  <a16:creationId xmlns:a16="http://schemas.microsoft.com/office/drawing/2014/main" id="{39ECA71F-9199-934D-9F61-C96D55C995E5}"/>
                </a:ext>
              </a:extLst>
            </p:cNvPr>
            <p:cNvSpPr/>
            <p:nvPr/>
          </p:nvSpPr>
          <p:spPr>
            <a:xfrm>
              <a:off x="4225826"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50" name="Forme libre 349">
              <a:extLst>
                <a:ext uri="{FF2B5EF4-FFF2-40B4-BE49-F238E27FC236}">
                  <a16:creationId xmlns:a16="http://schemas.microsoft.com/office/drawing/2014/main" id="{4B205D66-209F-F74F-B89D-21D61E3BB8C3}"/>
                </a:ext>
              </a:extLst>
            </p:cNvPr>
            <p:cNvSpPr/>
            <p:nvPr/>
          </p:nvSpPr>
          <p:spPr>
            <a:xfrm>
              <a:off x="4275422"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51" name="Forme libre 350">
              <a:extLst>
                <a:ext uri="{FF2B5EF4-FFF2-40B4-BE49-F238E27FC236}">
                  <a16:creationId xmlns:a16="http://schemas.microsoft.com/office/drawing/2014/main" id="{62903526-83A1-9E4F-ABC8-9A6F679F3F65}"/>
                </a:ext>
              </a:extLst>
            </p:cNvPr>
            <p:cNvSpPr/>
            <p:nvPr/>
          </p:nvSpPr>
          <p:spPr>
            <a:xfrm>
              <a:off x="4225826"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52" name="Forme libre 351">
              <a:extLst>
                <a:ext uri="{FF2B5EF4-FFF2-40B4-BE49-F238E27FC236}">
                  <a16:creationId xmlns:a16="http://schemas.microsoft.com/office/drawing/2014/main" id="{ACC8EB2C-3D8D-7244-85A1-9087D0CD734B}"/>
                </a:ext>
              </a:extLst>
            </p:cNvPr>
            <p:cNvSpPr/>
            <p:nvPr/>
          </p:nvSpPr>
          <p:spPr>
            <a:xfrm>
              <a:off x="4275422"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53" name="Forme libre 352">
              <a:extLst>
                <a:ext uri="{FF2B5EF4-FFF2-40B4-BE49-F238E27FC236}">
                  <a16:creationId xmlns:a16="http://schemas.microsoft.com/office/drawing/2014/main" id="{6695CCD2-E273-EF48-A0D6-7F3C43C14497}"/>
                </a:ext>
              </a:extLst>
            </p:cNvPr>
            <p:cNvSpPr/>
            <p:nvPr/>
          </p:nvSpPr>
          <p:spPr>
            <a:xfrm>
              <a:off x="4225826"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54" name="Forme libre 353">
              <a:extLst>
                <a:ext uri="{FF2B5EF4-FFF2-40B4-BE49-F238E27FC236}">
                  <a16:creationId xmlns:a16="http://schemas.microsoft.com/office/drawing/2014/main" id="{7C7A17BC-E732-8742-8008-29C033DAD203}"/>
                </a:ext>
              </a:extLst>
            </p:cNvPr>
            <p:cNvSpPr/>
            <p:nvPr/>
          </p:nvSpPr>
          <p:spPr>
            <a:xfrm>
              <a:off x="4275422"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55" name="Forme libre 354">
              <a:extLst>
                <a:ext uri="{FF2B5EF4-FFF2-40B4-BE49-F238E27FC236}">
                  <a16:creationId xmlns:a16="http://schemas.microsoft.com/office/drawing/2014/main" id="{1DB048B3-3A72-2F42-8721-6209BC233AAF}"/>
                </a:ext>
              </a:extLst>
            </p:cNvPr>
            <p:cNvSpPr/>
            <p:nvPr/>
          </p:nvSpPr>
          <p:spPr>
            <a:xfrm>
              <a:off x="4630589"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56" name="Forme libre 355">
              <a:extLst>
                <a:ext uri="{FF2B5EF4-FFF2-40B4-BE49-F238E27FC236}">
                  <a16:creationId xmlns:a16="http://schemas.microsoft.com/office/drawing/2014/main" id="{C912D877-49F9-744B-9C12-85F7B3E282C5}"/>
                </a:ext>
              </a:extLst>
            </p:cNvPr>
            <p:cNvSpPr/>
            <p:nvPr/>
          </p:nvSpPr>
          <p:spPr>
            <a:xfrm>
              <a:off x="4680185"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57" name="Forme libre 356">
              <a:extLst>
                <a:ext uri="{FF2B5EF4-FFF2-40B4-BE49-F238E27FC236}">
                  <a16:creationId xmlns:a16="http://schemas.microsoft.com/office/drawing/2014/main" id="{34512D4C-6055-AA4C-ADB1-08A3F36B0A0C}"/>
                </a:ext>
              </a:extLst>
            </p:cNvPr>
            <p:cNvSpPr/>
            <p:nvPr/>
          </p:nvSpPr>
          <p:spPr>
            <a:xfrm>
              <a:off x="4630589"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58" name="Forme libre 357">
              <a:extLst>
                <a:ext uri="{FF2B5EF4-FFF2-40B4-BE49-F238E27FC236}">
                  <a16:creationId xmlns:a16="http://schemas.microsoft.com/office/drawing/2014/main" id="{1E36887B-0566-1547-B812-BBA4361DB9C9}"/>
                </a:ext>
              </a:extLst>
            </p:cNvPr>
            <p:cNvSpPr/>
            <p:nvPr/>
          </p:nvSpPr>
          <p:spPr>
            <a:xfrm>
              <a:off x="4680185"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59" name="Forme libre 358">
              <a:extLst>
                <a:ext uri="{FF2B5EF4-FFF2-40B4-BE49-F238E27FC236}">
                  <a16:creationId xmlns:a16="http://schemas.microsoft.com/office/drawing/2014/main" id="{4FAC982E-7F46-3644-96AF-E58A01DF47A3}"/>
                </a:ext>
              </a:extLst>
            </p:cNvPr>
            <p:cNvSpPr/>
            <p:nvPr/>
          </p:nvSpPr>
          <p:spPr>
            <a:xfrm>
              <a:off x="4630589"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60" name="Forme libre 359">
              <a:extLst>
                <a:ext uri="{FF2B5EF4-FFF2-40B4-BE49-F238E27FC236}">
                  <a16:creationId xmlns:a16="http://schemas.microsoft.com/office/drawing/2014/main" id="{7A932ACE-9E16-FB40-AEE9-80E681575FD9}"/>
                </a:ext>
              </a:extLst>
            </p:cNvPr>
            <p:cNvSpPr/>
            <p:nvPr/>
          </p:nvSpPr>
          <p:spPr>
            <a:xfrm>
              <a:off x="4680185"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61" name="Forme libre 360">
              <a:extLst>
                <a:ext uri="{FF2B5EF4-FFF2-40B4-BE49-F238E27FC236}">
                  <a16:creationId xmlns:a16="http://schemas.microsoft.com/office/drawing/2014/main" id="{16362444-98BF-304F-AD17-8924539B3FCE}"/>
                </a:ext>
              </a:extLst>
            </p:cNvPr>
            <p:cNvSpPr/>
            <p:nvPr/>
          </p:nvSpPr>
          <p:spPr>
            <a:xfrm>
              <a:off x="4630589"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62" name="Forme libre 361">
              <a:extLst>
                <a:ext uri="{FF2B5EF4-FFF2-40B4-BE49-F238E27FC236}">
                  <a16:creationId xmlns:a16="http://schemas.microsoft.com/office/drawing/2014/main" id="{FCA0B831-6302-4645-AA36-670C51562FDF}"/>
                </a:ext>
              </a:extLst>
            </p:cNvPr>
            <p:cNvSpPr/>
            <p:nvPr/>
          </p:nvSpPr>
          <p:spPr>
            <a:xfrm>
              <a:off x="4680185"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63" name="Forme libre 362">
              <a:extLst>
                <a:ext uri="{FF2B5EF4-FFF2-40B4-BE49-F238E27FC236}">
                  <a16:creationId xmlns:a16="http://schemas.microsoft.com/office/drawing/2014/main" id="{F2698991-A7EC-5244-8B6C-A191AE9DA3B9}"/>
                </a:ext>
              </a:extLst>
            </p:cNvPr>
            <p:cNvSpPr/>
            <p:nvPr/>
          </p:nvSpPr>
          <p:spPr>
            <a:xfrm>
              <a:off x="4630589"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64" name="Forme libre 363">
              <a:extLst>
                <a:ext uri="{FF2B5EF4-FFF2-40B4-BE49-F238E27FC236}">
                  <a16:creationId xmlns:a16="http://schemas.microsoft.com/office/drawing/2014/main" id="{C83A860B-F593-C14D-B6CE-3BB65CFB4430}"/>
                </a:ext>
              </a:extLst>
            </p:cNvPr>
            <p:cNvSpPr/>
            <p:nvPr/>
          </p:nvSpPr>
          <p:spPr>
            <a:xfrm>
              <a:off x="4680185"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65" name="Forme libre 364">
              <a:extLst>
                <a:ext uri="{FF2B5EF4-FFF2-40B4-BE49-F238E27FC236}">
                  <a16:creationId xmlns:a16="http://schemas.microsoft.com/office/drawing/2014/main" id="{F08C7E2F-4A69-AC4E-BFAA-854538F9D43A}"/>
                </a:ext>
              </a:extLst>
            </p:cNvPr>
            <p:cNvSpPr/>
            <p:nvPr/>
          </p:nvSpPr>
          <p:spPr>
            <a:xfrm>
              <a:off x="4630589"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66" name="Forme libre 365">
              <a:extLst>
                <a:ext uri="{FF2B5EF4-FFF2-40B4-BE49-F238E27FC236}">
                  <a16:creationId xmlns:a16="http://schemas.microsoft.com/office/drawing/2014/main" id="{4B68708A-695B-2F4F-AC8B-3137FF66554A}"/>
                </a:ext>
              </a:extLst>
            </p:cNvPr>
            <p:cNvSpPr/>
            <p:nvPr/>
          </p:nvSpPr>
          <p:spPr>
            <a:xfrm>
              <a:off x="4680185"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67" name="Forme libre 366">
              <a:extLst>
                <a:ext uri="{FF2B5EF4-FFF2-40B4-BE49-F238E27FC236}">
                  <a16:creationId xmlns:a16="http://schemas.microsoft.com/office/drawing/2014/main" id="{186783BC-8D1C-AB4A-81E6-5B3DD4AB7E46}"/>
                </a:ext>
              </a:extLst>
            </p:cNvPr>
            <p:cNvSpPr/>
            <p:nvPr/>
          </p:nvSpPr>
          <p:spPr>
            <a:xfrm>
              <a:off x="4630589"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68" name="Forme libre 367">
              <a:extLst>
                <a:ext uri="{FF2B5EF4-FFF2-40B4-BE49-F238E27FC236}">
                  <a16:creationId xmlns:a16="http://schemas.microsoft.com/office/drawing/2014/main" id="{2587704E-5DBA-C34B-8B7D-D29C1952B44D}"/>
                </a:ext>
              </a:extLst>
            </p:cNvPr>
            <p:cNvSpPr/>
            <p:nvPr/>
          </p:nvSpPr>
          <p:spPr>
            <a:xfrm>
              <a:off x="4680185"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69" name="Forme libre 368">
              <a:extLst>
                <a:ext uri="{FF2B5EF4-FFF2-40B4-BE49-F238E27FC236}">
                  <a16:creationId xmlns:a16="http://schemas.microsoft.com/office/drawing/2014/main" id="{B6B387AE-CCAC-DF45-B8FD-97CC95345433}"/>
                </a:ext>
              </a:extLst>
            </p:cNvPr>
            <p:cNvSpPr/>
            <p:nvPr/>
          </p:nvSpPr>
          <p:spPr>
            <a:xfrm>
              <a:off x="4630589"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70" name="Forme libre 369">
              <a:extLst>
                <a:ext uri="{FF2B5EF4-FFF2-40B4-BE49-F238E27FC236}">
                  <a16:creationId xmlns:a16="http://schemas.microsoft.com/office/drawing/2014/main" id="{A76FB050-B4BF-6F49-BCC6-A30853009F34}"/>
                </a:ext>
              </a:extLst>
            </p:cNvPr>
            <p:cNvSpPr/>
            <p:nvPr/>
          </p:nvSpPr>
          <p:spPr>
            <a:xfrm>
              <a:off x="4680185"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71" name="Forme libre 370">
              <a:extLst>
                <a:ext uri="{FF2B5EF4-FFF2-40B4-BE49-F238E27FC236}">
                  <a16:creationId xmlns:a16="http://schemas.microsoft.com/office/drawing/2014/main" id="{2CAC6E76-91BD-0B4D-A9E9-6A4CBEEF9F80}"/>
                </a:ext>
              </a:extLst>
            </p:cNvPr>
            <p:cNvSpPr/>
            <p:nvPr/>
          </p:nvSpPr>
          <p:spPr>
            <a:xfrm>
              <a:off x="4630589"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72" name="Forme libre 371">
              <a:extLst>
                <a:ext uri="{FF2B5EF4-FFF2-40B4-BE49-F238E27FC236}">
                  <a16:creationId xmlns:a16="http://schemas.microsoft.com/office/drawing/2014/main" id="{EE211817-0AC1-5649-ACFB-DD0B8FDBE601}"/>
                </a:ext>
              </a:extLst>
            </p:cNvPr>
            <p:cNvSpPr/>
            <p:nvPr/>
          </p:nvSpPr>
          <p:spPr>
            <a:xfrm>
              <a:off x="4680185"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73" name="Forme libre 372">
              <a:extLst>
                <a:ext uri="{FF2B5EF4-FFF2-40B4-BE49-F238E27FC236}">
                  <a16:creationId xmlns:a16="http://schemas.microsoft.com/office/drawing/2014/main" id="{E1710547-DA7F-7040-8EDD-4B6E293FD09F}"/>
                </a:ext>
              </a:extLst>
            </p:cNvPr>
            <p:cNvSpPr/>
            <p:nvPr/>
          </p:nvSpPr>
          <p:spPr>
            <a:xfrm>
              <a:off x="4630589"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74" name="Forme libre 373">
              <a:extLst>
                <a:ext uri="{FF2B5EF4-FFF2-40B4-BE49-F238E27FC236}">
                  <a16:creationId xmlns:a16="http://schemas.microsoft.com/office/drawing/2014/main" id="{DAC22760-02F6-7145-8BA9-A2F97514FC63}"/>
                </a:ext>
              </a:extLst>
            </p:cNvPr>
            <p:cNvSpPr/>
            <p:nvPr/>
          </p:nvSpPr>
          <p:spPr>
            <a:xfrm>
              <a:off x="4680185"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75" name="Forme libre 374">
              <a:extLst>
                <a:ext uri="{FF2B5EF4-FFF2-40B4-BE49-F238E27FC236}">
                  <a16:creationId xmlns:a16="http://schemas.microsoft.com/office/drawing/2014/main" id="{E01E94D3-02C0-C64E-9B93-771042CCFC86}"/>
                </a:ext>
              </a:extLst>
            </p:cNvPr>
            <p:cNvSpPr/>
            <p:nvPr/>
          </p:nvSpPr>
          <p:spPr>
            <a:xfrm>
              <a:off x="5035352"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76" name="Forme libre 375">
              <a:extLst>
                <a:ext uri="{FF2B5EF4-FFF2-40B4-BE49-F238E27FC236}">
                  <a16:creationId xmlns:a16="http://schemas.microsoft.com/office/drawing/2014/main" id="{3609F6E9-DE52-E34E-B964-8F72A3C9B9D6}"/>
                </a:ext>
              </a:extLst>
            </p:cNvPr>
            <p:cNvSpPr/>
            <p:nvPr/>
          </p:nvSpPr>
          <p:spPr>
            <a:xfrm>
              <a:off x="5084948"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77" name="Forme libre 376">
              <a:extLst>
                <a:ext uri="{FF2B5EF4-FFF2-40B4-BE49-F238E27FC236}">
                  <a16:creationId xmlns:a16="http://schemas.microsoft.com/office/drawing/2014/main" id="{DE7A18A1-2099-B243-929E-D3A1596F6592}"/>
                </a:ext>
              </a:extLst>
            </p:cNvPr>
            <p:cNvSpPr/>
            <p:nvPr/>
          </p:nvSpPr>
          <p:spPr>
            <a:xfrm>
              <a:off x="5035352"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78" name="Forme libre 377">
              <a:extLst>
                <a:ext uri="{FF2B5EF4-FFF2-40B4-BE49-F238E27FC236}">
                  <a16:creationId xmlns:a16="http://schemas.microsoft.com/office/drawing/2014/main" id="{3C9AF769-38A1-794E-9730-A10E808FD0EE}"/>
                </a:ext>
              </a:extLst>
            </p:cNvPr>
            <p:cNvSpPr/>
            <p:nvPr/>
          </p:nvSpPr>
          <p:spPr>
            <a:xfrm>
              <a:off x="5084948"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79" name="Forme libre 378">
              <a:extLst>
                <a:ext uri="{FF2B5EF4-FFF2-40B4-BE49-F238E27FC236}">
                  <a16:creationId xmlns:a16="http://schemas.microsoft.com/office/drawing/2014/main" id="{37AF79BD-EF92-904A-A2C2-8420FFE84261}"/>
                </a:ext>
              </a:extLst>
            </p:cNvPr>
            <p:cNvSpPr/>
            <p:nvPr/>
          </p:nvSpPr>
          <p:spPr>
            <a:xfrm>
              <a:off x="5035352"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80" name="Forme libre 379">
              <a:extLst>
                <a:ext uri="{FF2B5EF4-FFF2-40B4-BE49-F238E27FC236}">
                  <a16:creationId xmlns:a16="http://schemas.microsoft.com/office/drawing/2014/main" id="{97442B8F-998F-0845-8658-AEB7B989755D}"/>
                </a:ext>
              </a:extLst>
            </p:cNvPr>
            <p:cNvSpPr/>
            <p:nvPr/>
          </p:nvSpPr>
          <p:spPr>
            <a:xfrm>
              <a:off x="5084948"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81" name="Forme libre 380">
              <a:extLst>
                <a:ext uri="{FF2B5EF4-FFF2-40B4-BE49-F238E27FC236}">
                  <a16:creationId xmlns:a16="http://schemas.microsoft.com/office/drawing/2014/main" id="{054AF717-D0DF-6046-9D7A-7103DC100D93}"/>
                </a:ext>
              </a:extLst>
            </p:cNvPr>
            <p:cNvSpPr/>
            <p:nvPr/>
          </p:nvSpPr>
          <p:spPr>
            <a:xfrm>
              <a:off x="5035352"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82" name="Forme libre 381">
              <a:extLst>
                <a:ext uri="{FF2B5EF4-FFF2-40B4-BE49-F238E27FC236}">
                  <a16:creationId xmlns:a16="http://schemas.microsoft.com/office/drawing/2014/main" id="{FDD1C023-7051-7848-B4E9-7012B9E13DC2}"/>
                </a:ext>
              </a:extLst>
            </p:cNvPr>
            <p:cNvSpPr/>
            <p:nvPr/>
          </p:nvSpPr>
          <p:spPr>
            <a:xfrm>
              <a:off x="5084948"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83" name="Forme libre 382">
              <a:extLst>
                <a:ext uri="{FF2B5EF4-FFF2-40B4-BE49-F238E27FC236}">
                  <a16:creationId xmlns:a16="http://schemas.microsoft.com/office/drawing/2014/main" id="{0570C0FD-749C-D142-8F07-4DADCB77A658}"/>
                </a:ext>
              </a:extLst>
            </p:cNvPr>
            <p:cNvSpPr/>
            <p:nvPr/>
          </p:nvSpPr>
          <p:spPr>
            <a:xfrm>
              <a:off x="5035352"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84" name="Forme libre 383">
              <a:extLst>
                <a:ext uri="{FF2B5EF4-FFF2-40B4-BE49-F238E27FC236}">
                  <a16:creationId xmlns:a16="http://schemas.microsoft.com/office/drawing/2014/main" id="{76FB5141-61E0-6447-92A3-08EE8D06FAA7}"/>
                </a:ext>
              </a:extLst>
            </p:cNvPr>
            <p:cNvSpPr/>
            <p:nvPr/>
          </p:nvSpPr>
          <p:spPr>
            <a:xfrm>
              <a:off x="5084948"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85" name="Forme libre 384">
              <a:extLst>
                <a:ext uri="{FF2B5EF4-FFF2-40B4-BE49-F238E27FC236}">
                  <a16:creationId xmlns:a16="http://schemas.microsoft.com/office/drawing/2014/main" id="{901F0913-2614-CD4A-961A-DB7C0713A2B8}"/>
                </a:ext>
              </a:extLst>
            </p:cNvPr>
            <p:cNvSpPr/>
            <p:nvPr/>
          </p:nvSpPr>
          <p:spPr>
            <a:xfrm>
              <a:off x="5035352"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86" name="Forme libre 385">
              <a:extLst>
                <a:ext uri="{FF2B5EF4-FFF2-40B4-BE49-F238E27FC236}">
                  <a16:creationId xmlns:a16="http://schemas.microsoft.com/office/drawing/2014/main" id="{D3F444A0-88C8-9945-99BC-76C30617425B}"/>
                </a:ext>
              </a:extLst>
            </p:cNvPr>
            <p:cNvSpPr/>
            <p:nvPr/>
          </p:nvSpPr>
          <p:spPr>
            <a:xfrm>
              <a:off x="5084948"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87" name="Forme libre 386">
              <a:extLst>
                <a:ext uri="{FF2B5EF4-FFF2-40B4-BE49-F238E27FC236}">
                  <a16:creationId xmlns:a16="http://schemas.microsoft.com/office/drawing/2014/main" id="{344D94BC-3DD3-EC49-992E-E13A76C737BC}"/>
                </a:ext>
              </a:extLst>
            </p:cNvPr>
            <p:cNvSpPr/>
            <p:nvPr/>
          </p:nvSpPr>
          <p:spPr>
            <a:xfrm>
              <a:off x="5035352"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88" name="Forme libre 387">
              <a:extLst>
                <a:ext uri="{FF2B5EF4-FFF2-40B4-BE49-F238E27FC236}">
                  <a16:creationId xmlns:a16="http://schemas.microsoft.com/office/drawing/2014/main" id="{DC1760C8-951B-4F42-BBC8-EC850FBA4D74}"/>
                </a:ext>
              </a:extLst>
            </p:cNvPr>
            <p:cNvSpPr/>
            <p:nvPr/>
          </p:nvSpPr>
          <p:spPr>
            <a:xfrm>
              <a:off x="5084948"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89" name="Forme libre 388">
              <a:extLst>
                <a:ext uri="{FF2B5EF4-FFF2-40B4-BE49-F238E27FC236}">
                  <a16:creationId xmlns:a16="http://schemas.microsoft.com/office/drawing/2014/main" id="{C3B1524A-5800-7944-84B7-0235A647337E}"/>
                </a:ext>
              </a:extLst>
            </p:cNvPr>
            <p:cNvSpPr/>
            <p:nvPr/>
          </p:nvSpPr>
          <p:spPr>
            <a:xfrm>
              <a:off x="5035352"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90" name="Forme libre 389">
              <a:extLst>
                <a:ext uri="{FF2B5EF4-FFF2-40B4-BE49-F238E27FC236}">
                  <a16:creationId xmlns:a16="http://schemas.microsoft.com/office/drawing/2014/main" id="{897A6223-1690-2945-8AB5-09EC8FE19D21}"/>
                </a:ext>
              </a:extLst>
            </p:cNvPr>
            <p:cNvSpPr/>
            <p:nvPr/>
          </p:nvSpPr>
          <p:spPr>
            <a:xfrm>
              <a:off x="5084948"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91" name="Forme libre 390">
              <a:extLst>
                <a:ext uri="{FF2B5EF4-FFF2-40B4-BE49-F238E27FC236}">
                  <a16:creationId xmlns:a16="http://schemas.microsoft.com/office/drawing/2014/main" id="{4005AE3F-351A-1448-B87B-C14619DD3C68}"/>
                </a:ext>
              </a:extLst>
            </p:cNvPr>
            <p:cNvSpPr/>
            <p:nvPr/>
          </p:nvSpPr>
          <p:spPr>
            <a:xfrm>
              <a:off x="5035352"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92" name="Forme libre 391">
              <a:extLst>
                <a:ext uri="{FF2B5EF4-FFF2-40B4-BE49-F238E27FC236}">
                  <a16:creationId xmlns:a16="http://schemas.microsoft.com/office/drawing/2014/main" id="{2475DD2E-38F6-3F44-AF6A-6AC974DBC783}"/>
                </a:ext>
              </a:extLst>
            </p:cNvPr>
            <p:cNvSpPr/>
            <p:nvPr/>
          </p:nvSpPr>
          <p:spPr>
            <a:xfrm>
              <a:off x="5084948"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93" name="Forme libre 392">
              <a:extLst>
                <a:ext uri="{FF2B5EF4-FFF2-40B4-BE49-F238E27FC236}">
                  <a16:creationId xmlns:a16="http://schemas.microsoft.com/office/drawing/2014/main" id="{C03FBCD0-7164-AD47-9CEA-3A928F69E653}"/>
                </a:ext>
              </a:extLst>
            </p:cNvPr>
            <p:cNvSpPr/>
            <p:nvPr/>
          </p:nvSpPr>
          <p:spPr>
            <a:xfrm>
              <a:off x="5035352"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94" name="Forme libre 393">
              <a:extLst>
                <a:ext uri="{FF2B5EF4-FFF2-40B4-BE49-F238E27FC236}">
                  <a16:creationId xmlns:a16="http://schemas.microsoft.com/office/drawing/2014/main" id="{FA083BFA-FCC0-3D4D-BA34-67F90D287DE3}"/>
                </a:ext>
              </a:extLst>
            </p:cNvPr>
            <p:cNvSpPr/>
            <p:nvPr/>
          </p:nvSpPr>
          <p:spPr>
            <a:xfrm>
              <a:off x="5084948"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95" name="Forme libre 394">
              <a:extLst>
                <a:ext uri="{FF2B5EF4-FFF2-40B4-BE49-F238E27FC236}">
                  <a16:creationId xmlns:a16="http://schemas.microsoft.com/office/drawing/2014/main" id="{32BEC8A2-A40A-6445-87E4-436C5729589C}"/>
                </a:ext>
              </a:extLst>
            </p:cNvPr>
            <p:cNvSpPr/>
            <p:nvPr/>
          </p:nvSpPr>
          <p:spPr>
            <a:xfrm>
              <a:off x="5440116"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96" name="Forme libre 395">
              <a:extLst>
                <a:ext uri="{FF2B5EF4-FFF2-40B4-BE49-F238E27FC236}">
                  <a16:creationId xmlns:a16="http://schemas.microsoft.com/office/drawing/2014/main" id="{10304CD9-762B-664A-922B-21CDE0B2ACE8}"/>
                </a:ext>
              </a:extLst>
            </p:cNvPr>
            <p:cNvSpPr/>
            <p:nvPr/>
          </p:nvSpPr>
          <p:spPr>
            <a:xfrm>
              <a:off x="5489711"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97" name="Forme libre 396">
              <a:extLst>
                <a:ext uri="{FF2B5EF4-FFF2-40B4-BE49-F238E27FC236}">
                  <a16:creationId xmlns:a16="http://schemas.microsoft.com/office/drawing/2014/main" id="{0772E371-6FE1-1745-8A77-72F1E761B69E}"/>
                </a:ext>
              </a:extLst>
            </p:cNvPr>
            <p:cNvSpPr/>
            <p:nvPr/>
          </p:nvSpPr>
          <p:spPr>
            <a:xfrm>
              <a:off x="5440116"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98" name="Forme libre 397">
              <a:extLst>
                <a:ext uri="{FF2B5EF4-FFF2-40B4-BE49-F238E27FC236}">
                  <a16:creationId xmlns:a16="http://schemas.microsoft.com/office/drawing/2014/main" id="{51579761-428F-E245-B356-B459D5493D13}"/>
                </a:ext>
              </a:extLst>
            </p:cNvPr>
            <p:cNvSpPr/>
            <p:nvPr/>
          </p:nvSpPr>
          <p:spPr>
            <a:xfrm>
              <a:off x="5489711"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99" name="Forme libre 398">
              <a:extLst>
                <a:ext uri="{FF2B5EF4-FFF2-40B4-BE49-F238E27FC236}">
                  <a16:creationId xmlns:a16="http://schemas.microsoft.com/office/drawing/2014/main" id="{329E538D-49AB-4647-9A28-3DABD2B8DEBB}"/>
                </a:ext>
              </a:extLst>
            </p:cNvPr>
            <p:cNvSpPr/>
            <p:nvPr/>
          </p:nvSpPr>
          <p:spPr>
            <a:xfrm>
              <a:off x="5440116"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00" name="Forme libre 399">
              <a:extLst>
                <a:ext uri="{FF2B5EF4-FFF2-40B4-BE49-F238E27FC236}">
                  <a16:creationId xmlns:a16="http://schemas.microsoft.com/office/drawing/2014/main" id="{7746133A-9460-8E49-A095-E18718AA35FA}"/>
                </a:ext>
              </a:extLst>
            </p:cNvPr>
            <p:cNvSpPr/>
            <p:nvPr/>
          </p:nvSpPr>
          <p:spPr>
            <a:xfrm>
              <a:off x="5489711"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01" name="Forme libre 400">
              <a:extLst>
                <a:ext uri="{FF2B5EF4-FFF2-40B4-BE49-F238E27FC236}">
                  <a16:creationId xmlns:a16="http://schemas.microsoft.com/office/drawing/2014/main" id="{A33F410B-F02D-A741-A72B-76484FE77108}"/>
                </a:ext>
              </a:extLst>
            </p:cNvPr>
            <p:cNvSpPr/>
            <p:nvPr/>
          </p:nvSpPr>
          <p:spPr>
            <a:xfrm>
              <a:off x="5440116"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02" name="Forme libre 401">
              <a:extLst>
                <a:ext uri="{FF2B5EF4-FFF2-40B4-BE49-F238E27FC236}">
                  <a16:creationId xmlns:a16="http://schemas.microsoft.com/office/drawing/2014/main" id="{6A06589B-C473-6540-89FF-DBA1655B8DE7}"/>
                </a:ext>
              </a:extLst>
            </p:cNvPr>
            <p:cNvSpPr/>
            <p:nvPr/>
          </p:nvSpPr>
          <p:spPr>
            <a:xfrm>
              <a:off x="5489711"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03" name="Forme libre 402">
              <a:extLst>
                <a:ext uri="{FF2B5EF4-FFF2-40B4-BE49-F238E27FC236}">
                  <a16:creationId xmlns:a16="http://schemas.microsoft.com/office/drawing/2014/main" id="{E339D819-0BFD-824D-9614-1A6F842B266C}"/>
                </a:ext>
              </a:extLst>
            </p:cNvPr>
            <p:cNvSpPr/>
            <p:nvPr/>
          </p:nvSpPr>
          <p:spPr>
            <a:xfrm>
              <a:off x="5440116"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04" name="Forme libre 403">
              <a:extLst>
                <a:ext uri="{FF2B5EF4-FFF2-40B4-BE49-F238E27FC236}">
                  <a16:creationId xmlns:a16="http://schemas.microsoft.com/office/drawing/2014/main" id="{5D6BEF3F-D3AA-0F41-A05C-808A7A239B1F}"/>
                </a:ext>
              </a:extLst>
            </p:cNvPr>
            <p:cNvSpPr/>
            <p:nvPr/>
          </p:nvSpPr>
          <p:spPr>
            <a:xfrm>
              <a:off x="5489711"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05" name="Forme libre 404">
              <a:extLst>
                <a:ext uri="{FF2B5EF4-FFF2-40B4-BE49-F238E27FC236}">
                  <a16:creationId xmlns:a16="http://schemas.microsoft.com/office/drawing/2014/main" id="{A60A05A4-B2A2-8440-A9C5-CEE723F14004}"/>
                </a:ext>
              </a:extLst>
            </p:cNvPr>
            <p:cNvSpPr/>
            <p:nvPr/>
          </p:nvSpPr>
          <p:spPr>
            <a:xfrm>
              <a:off x="5440116"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06" name="Forme libre 405">
              <a:extLst>
                <a:ext uri="{FF2B5EF4-FFF2-40B4-BE49-F238E27FC236}">
                  <a16:creationId xmlns:a16="http://schemas.microsoft.com/office/drawing/2014/main" id="{1E1F9CBB-1EE6-EC48-93D9-0B59D3E02600}"/>
                </a:ext>
              </a:extLst>
            </p:cNvPr>
            <p:cNvSpPr/>
            <p:nvPr/>
          </p:nvSpPr>
          <p:spPr>
            <a:xfrm>
              <a:off x="5489711"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07" name="Forme libre 406">
              <a:extLst>
                <a:ext uri="{FF2B5EF4-FFF2-40B4-BE49-F238E27FC236}">
                  <a16:creationId xmlns:a16="http://schemas.microsoft.com/office/drawing/2014/main" id="{A9A119B5-0475-5749-A187-A9179AADEB86}"/>
                </a:ext>
              </a:extLst>
            </p:cNvPr>
            <p:cNvSpPr/>
            <p:nvPr/>
          </p:nvSpPr>
          <p:spPr>
            <a:xfrm>
              <a:off x="5440116"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08" name="Forme libre 407">
              <a:extLst>
                <a:ext uri="{FF2B5EF4-FFF2-40B4-BE49-F238E27FC236}">
                  <a16:creationId xmlns:a16="http://schemas.microsoft.com/office/drawing/2014/main" id="{F33AE22A-C4C3-7E4D-8DA8-BE4F0D6B616C}"/>
                </a:ext>
              </a:extLst>
            </p:cNvPr>
            <p:cNvSpPr/>
            <p:nvPr/>
          </p:nvSpPr>
          <p:spPr>
            <a:xfrm>
              <a:off x="5489711"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09" name="Forme libre 408">
              <a:extLst>
                <a:ext uri="{FF2B5EF4-FFF2-40B4-BE49-F238E27FC236}">
                  <a16:creationId xmlns:a16="http://schemas.microsoft.com/office/drawing/2014/main" id="{343A09A6-8E8B-4549-8DAE-385C579BC8B8}"/>
                </a:ext>
              </a:extLst>
            </p:cNvPr>
            <p:cNvSpPr/>
            <p:nvPr/>
          </p:nvSpPr>
          <p:spPr>
            <a:xfrm>
              <a:off x="5440116"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10" name="Forme libre 409">
              <a:extLst>
                <a:ext uri="{FF2B5EF4-FFF2-40B4-BE49-F238E27FC236}">
                  <a16:creationId xmlns:a16="http://schemas.microsoft.com/office/drawing/2014/main" id="{B8C265B9-3660-B147-AEDD-C6C65316869D}"/>
                </a:ext>
              </a:extLst>
            </p:cNvPr>
            <p:cNvSpPr/>
            <p:nvPr/>
          </p:nvSpPr>
          <p:spPr>
            <a:xfrm>
              <a:off x="5489711"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11" name="Forme libre 410">
              <a:extLst>
                <a:ext uri="{FF2B5EF4-FFF2-40B4-BE49-F238E27FC236}">
                  <a16:creationId xmlns:a16="http://schemas.microsoft.com/office/drawing/2014/main" id="{C8E74EBA-9242-2247-82DF-DA27737E2BEF}"/>
                </a:ext>
              </a:extLst>
            </p:cNvPr>
            <p:cNvSpPr/>
            <p:nvPr/>
          </p:nvSpPr>
          <p:spPr>
            <a:xfrm>
              <a:off x="5440116"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12" name="Forme libre 411">
              <a:extLst>
                <a:ext uri="{FF2B5EF4-FFF2-40B4-BE49-F238E27FC236}">
                  <a16:creationId xmlns:a16="http://schemas.microsoft.com/office/drawing/2014/main" id="{014DD276-981E-474F-A9EE-F471DFF388F2}"/>
                </a:ext>
              </a:extLst>
            </p:cNvPr>
            <p:cNvSpPr/>
            <p:nvPr/>
          </p:nvSpPr>
          <p:spPr>
            <a:xfrm>
              <a:off x="5489711"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13" name="Forme libre 412">
              <a:extLst>
                <a:ext uri="{FF2B5EF4-FFF2-40B4-BE49-F238E27FC236}">
                  <a16:creationId xmlns:a16="http://schemas.microsoft.com/office/drawing/2014/main" id="{222D32A4-5FB7-4D4E-BE63-CDC535CB8289}"/>
                </a:ext>
              </a:extLst>
            </p:cNvPr>
            <p:cNvSpPr/>
            <p:nvPr/>
          </p:nvSpPr>
          <p:spPr>
            <a:xfrm>
              <a:off x="5440116"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14" name="Forme libre 413">
              <a:extLst>
                <a:ext uri="{FF2B5EF4-FFF2-40B4-BE49-F238E27FC236}">
                  <a16:creationId xmlns:a16="http://schemas.microsoft.com/office/drawing/2014/main" id="{CCFCB4B3-6CD6-0B4B-827E-72FFF5D5EFA8}"/>
                </a:ext>
              </a:extLst>
            </p:cNvPr>
            <p:cNvSpPr/>
            <p:nvPr/>
          </p:nvSpPr>
          <p:spPr>
            <a:xfrm>
              <a:off x="5489711"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15" name="Forme libre 414">
              <a:extLst>
                <a:ext uri="{FF2B5EF4-FFF2-40B4-BE49-F238E27FC236}">
                  <a16:creationId xmlns:a16="http://schemas.microsoft.com/office/drawing/2014/main" id="{04CC860C-15BA-0B46-814F-7B7A4FA1C96B}"/>
                </a:ext>
              </a:extLst>
            </p:cNvPr>
            <p:cNvSpPr/>
            <p:nvPr/>
          </p:nvSpPr>
          <p:spPr>
            <a:xfrm>
              <a:off x="5844879"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16" name="Forme libre 415">
              <a:extLst>
                <a:ext uri="{FF2B5EF4-FFF2-40B4-BE49-F238E27FC236}">
                  <a16:creationId xmlns:a16="http://schemas.microsoft.com/office/drawing/2014/main" id="{9F66128C-D5C8-0D4A-A379-9C524C3D42C5}"/>
                </a:ext>
              </a:extLst>
            </p:cNvPr>
            <p:cNvSpPr/>
            <p:nvPr/>
          </p:nvSpPr>
          <p:spPr>
            <a:xfrm>
              <a:off x="5894475"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17" name="Forme libre 416">
              <a:extLst>
                <a:ext uri="{FF2B5EF4-FFF2-40B4-BE49-F238E27FC236}">
                  <a16:creationId xmlns:a16="http://schemas.microsoft.com/office/drawing/2014/main" id="{A224C4ED-BEAA-CE43-8D6A-492AB74B4F7F}"/>
                </a:ext>
              </a:extLst>
            </p:cNvPr>
            <p:cNvSpPr/>
            <p:nvPr/>
          </p:nvSpPr>
          <p:spPr>
            <a:xfrm>
              <a:off x="5844879"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18" name="Forme libre 417">
              <a:extLst>
                <a:ext uri="{FF2B5EF4-FFF2-40B4-BE49-F238E27FC236}">
                  <a16:creationId xmlns:a16="http://schemas.microsoft.com/office/drawing/2014/main" id="{93C2ADF4-59D4-4C41-B165-371700184435}"/>
                </a:ext>
              </a:extLst>
            </p:cNvPr>
            <p:cNvSpPr/>
            <p:nvPr/>
          </p:nvSpPr>
          <p:spPr>
            <a:xfrm>
              <a:off x="5894475"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19" name="Forme libre 418">
              <a:extLst>
                <a:ext uri="{FF2B5EF4-FFF2-40B4-BE49-F238E27FC236}">
                  <a16:creationId xmlns:a16="http://schemas.microsoft.com/office/drawing/2014/main" id="{19AA9109-9363-8F40-83AE-ACD38FD63574}"/>
                </a:ext>
              </a:extLst>
            </p:cNvPr>
            <p:cNvSpPr/>
            <p:nvPr/>
          </p:nvSpPr>
          <p:spPr>
            <a:xfrm>
              <a:off x="5844879"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20" name="Forme libre 419">
              <a:extLst>
                <a:ext uri="{FF2B5EF4-FFF2-40B4-BE49-F238E27FC236}">
                  <a16:creationId xmlns:a16="http://schemas.microsoft.com/office/drawing/2014/main" id="{AEB89236-65C0-7A42-A6AD-67BABF951EBB}"/>
                </a:ext>
              </a:extLst>
            </p:cNvPr>
            <p:cNvSpPr/>
            <p:nvPr/>
          </p:nvSpPr>
          <p:spPr>
            <a:xfrm>
              <a:off x="5894475"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21" name="Forme libre 420">
              <a:extLst>
                <a:ext uri="{FF2B5EF4-FFF2-40B4-BE49-F238E27FC236}">
                  <a16:creationId xmlns:a16="http://schemas.microsoft.com/office/drawing/2014/main" id="{A6285A7E-0E8C-8B4E-8184-60759D0D1B5E}"/>
                </a:ext>
              </a:extLst>
            </p:cNvPr>
            <p:cNvSpPr/>
            <p:nvPr/>
          </p:nvSpPr>
          <p:spPr>
            <a:xfrm>
              <a:off x="5844879"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22" name="Forme libre 421">
              <a:extLst>
                <a:ext uri="{FF2B5EF4-FFF2-40B4-BE49-F238E27FC236}">
                  <a16:creationId xmlns:a16="http://schemas.microsoft.com/office/drawing/2014/main" id="{EBD47AFD-5B46-E24C-A185-3B61D84F06BA}"/>
                </a:ext>
              </a:extLst>
            </p:cNvPr>
            <p:cNvSpPr/>
            <p:nvPr/>
          </p:nvSpPr>
          <p:spPr>
            <a:xfrm>
              <a:off x="5894475"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23" name="Forme libre 422">
              <a:extLst>
                <a:ext uri="{FF2B5EF4-FFF2-40B4-BE49-F238E27FC236}">
                  <a16:creationId xmlns:a16="http://schemas.microsoft.com/office/drawing/2014/main" id="{5BFE8A0B-F84C-0142-AD0D-772CCDABDB4C}"/>
                </a:ext>
              </a:extLst>
            </p:cNvPr>
            <p:cNvSpPr/>
            <p:nvPr/>
          </p:nvSpPr>
          <p:spPr>
            <a:xfrm>
              <a:off x="5844879"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24" name="Forme libre 423">
              <a:extLst>
                <a:ext uri="{FF2B5EF4-FFF2-40B4-BE49-F238E27FC236}">
                  <a16:creationId xmlns:a16="http://schemas.microsoft.com/office/drawing/2014/main" id="{AB0D0246-437B-EA43-80E9-0FFB5E339149}"/>
                </a:ext>
              </a:extLst>
            </p:cNvPr>
            <p:cNvSpPr/>
            <p:nvPr/>
          </p:nvSpPr>
          <p:spPr>
            <a:xfrm>
              <a:off x="5894475"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25" name="Forme libre 424">
              <a:extLst>
                <a:ext uri="{FF2B5EF4-FFF2-40B4-BE49-F238E27FC236}">
                  <a16:creationId xmlns:a16="http://schemas.microsoft.com/office/drawing/2014/main" id="{26DC0947-3035-0F45-9304-A3B50935E202}"/>
                </a:ext>
              </a:extLst>
            </p:cNvPr>
            <p:cNvSpPr/>
            <p:nvPr/>
          </p:nvSpPr>
          <p:spPr>
            <a:xfrm>
              <a:off x="5844879"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26" name="Forme libre 425">
              <a:extLst>
                <a:ext uri="{FF2B5EF4-FFF2-40B4-BE49-F238E27FC236}">
                  <a16:creationId xmlns:a16="http://schemas.microsoft.com/office/drawing/2014/main" id="{7EEA475C-F39C-A34B-BC36-7F2B6EDAA61D}"/>
                </a:ext>
              </a:extLst>
            </p:cNvPr>
            <p:cNvSpPr/>
            <p:nvPr/>
          </p:nvSpPr>
          <p:spPr>
            <a:xfrm>
              <a:off x="5894475"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27" name="Forme libre 426">
              <a:extLst>
                <a:ext uri="{FF2B5EF4-FFF2-40B4-BE49-F238E27FC236}">
                  <a16:creationId xmlns:a16="http://schemas.microsoft.com/office/drawing/2014/main" id="{E8409339-D662-D149-B57A-1B9E8C54579B}"/>
                </a:ext>
              </a:extLst>
            </p:cNvPr>
            <p:cNvSpPr/>
            <p:nvPr/>
          </p:nvSpPr>
          <p:spPr>
            <a:xfrm>
              <a:off x="5844879"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28" name="Forme libre 427">
              <a:extLst>
                <a:ext uri="{FF2B5EF4-FFF2-40B4-BE49-F238E27FC236}">
                  <a16:creationId xmlns:a16="http://schemas.microsoft.com/office/drawing/2014/main" id="{6E5C918F-CFA6-BD40-B87D-141EFFA0858E}"/>
                </a:ext>
              </a:extLst>
            </p:cNvPr>
            <p:cNvSpPr/>
            <p:nvPr/>
          </p:nvSpPr>
          <p:spPr>
            <a:xfrm>
              <a:off x="5894475"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29" name="Forme libre 428">
              <a:extLst>
                <a:ext uri="{FF2B5EF4-FFF2-40B4-BE49-F238E27FC236}">
                  <a16:creationId xmlns:a16="http://schemas.microsoft.com/office/drawing/2014/main" id="{139196C6-8EBA-564B-B3F2-B1BD487B1FE3}"/>
                </a:ext>
              </a:extLst>
            </p:cNvPr>
            <p:cNvSpPr/>
            <p:nvPr/>
          </p:nvSpPr>
          <p:spPr>
            <a:xfrm>
              <a:off x="5844879"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30" name="Forme libre 429">
              <a:extLst>
                <a:ext uri="{FF2B5EF4-FFF2-40B4-BE49-F238E27FC236}">
                  <a16:creationId xmlns:a16="http://schemas.microsoft.com/office/drawing/2014/main" id="{ADB65A44-6A7A-374C-BA87-B18FFBC70676}"/>
                </a:ext>
              </a:extLst>
            </p:cNvPr>
            <p:cNvSpPr/>
            <p:nvPr/>
          </p:nvSpPr>
          <p:spPr>
            <a:xfrm>
              <a:off x="5894475"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31" name="Forme libre 430">
              <a:extLst>
                <a:ext uri="{FF2B5EF4-FFF2-40B4-BE49-F238E27FC236}">
                  <a16:creationId xmlns:a16="http://schemas.microsoft.com/office/drawing/2014/main" id="{1C05AC63-985C-E64D-A1DF-3CD81493922D}"/>
                </a:ext>
              </a:extLst>
            </p:cNvPr>
            <p:cNvSpPr/>
            <p:nvPr/>
          </p:nvSpPr>
          <p:spPr>
            <a:xfrm>
              <a:off x="5844879"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32" name="Forme libre 431">
              <a:extLst>
                <a:ext uri="{FF2B5EF4-FFF2-40B4-BE49-F238E27FC236}">
                  <a16:creationId xmlns:a16="http://schemas.microsoft.com/office/drawing/2014/main" id="{072E75CE-DB86-E64A-A7F4-F5A5D90366C8}"/>
                </a:ext>
              </a:extLst>
            </p:cNvPr>
            <p:cNvSpPr/>
            <p:nvPr/>
          </p:nvSpPr>
          <p:spPr>
            <a:xfrm>
              <a:off x="5894475"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33" name="Forme libre 432">
              <a:extLst>
                <a:ext uri="{FF2B5EF4-FFF2-40B4-BE49-F238E27FC236}">
                  <a16:creationId xmlns:a16="http://schemas.microsoft.com/office/drawing/2014/main" id="{3955807A-531E-A24F-9D15-80FC2D146DDC}"/>
                </a:ext>
              </a:extLst>
            </p:cNvPr>
            <p:cNvSpPr/>
            <p:nvPr/>
          </p:nvSpPr>
          <p:spPr>
            <a:xfrm>
              <a:off x="5844879"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34" name="Forme libre 433">
              <a:extLst>
                <a:ext uri="{FF2B5EF4-FFF2-40B4-BE49-F238E27FC236}">
                  <a16:creationId xmlns:a16="http://schemas.microsoft.com/office/drawing/2014/main" id="{99F73544-B775-634E-97F0-3779AB369B60}"/>
                </a:ext>
              </a:extLst>
            </p:cNvPr>
            <p:cNvSpPr/>
            <p:nvPr/>
          </p:nvSpPr>
          <p:spPr>
            <a:xfrm>
              <a:off x="5894475"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35" name="Forme libre 434">
              <a:extLst>
                <a:ext uri="{FF2B5EF4-FFF2-40B4-BE49-F238E27FC236}">
                  <a16:creationId xmlns:a16="http://schemas.microsoft.com/office/drawing/2014/main" id="{5BEC57F0-F453-4040-BDD1-DD98C236362E}"/>
                </a:ext>
              </a:extLst>
            </p:cNvPr>
            <p:cNvSpPr/>
            <p:nvPr/>
          </p:nvSpPr>
          <p:spPr>
            <a:xfrm>
              <a:off x="6249642"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36" name="Forme libre 435">
              <a:extLst>
                <a:ext uri="{FF2B5EF4-FFF2-40B4-BE49-F238E27FC236}">
                  <a16:creationId xmlns:a16="http://schemas.microsoft.com/office/drawing/2014/main" id="{E4346083-567F-5A4B-BB98-8A3589D00FF8}"/>
                </a:ext>
              </a:extLst>
            </p:cNvPr>
            <p:cNvSpPr/>
            <p:nvPr/>
          </p:nvSpPr>
          <p:spPr>
            <a:xfrm>
              <a:off x="6299238"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37" name="Forme libre 436">
              <a:extLst>
                <a:ext uri="{FF2B5EF4-FFF2-40B4-BE49-F238E27FC236}">
                  <a16:creationId xmlns:a16="http://schemas.microsoft.com/office/drawing/2014/main" id="{B64E9023-583E-6744-AFF9-0717B1722D9C}"/>
                </a:ext>
              </a:extLst>
            </p:cNvPr>
            <p:cNvSpPr/>
            <p:nvPr/>
          </p:nvSpPr>
          <p:spPr>
            <a:xfrm>
              <a:off x="6249642"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38" name="Forme libre 437">
              <a:extLst>
                <a:ext uri="{FF2B5EF4-FFF2-40B4-BE49-F238E27FC236}">
                  <a16:creationId xmlns:a16="http://schemas.microsoft.com/office/drawing/2014/main" id="{347E579E-7D71-8C4F-9EE2-F3DF11711CE0}"/>
                </a:ext>
              </a:extLst>
            </p:cNvPr>
            <p:cNvSpPr/>
            <p:nvPr/>
          </p:nvSpPr>
          <p:spPr>
            <a:xfrm>
              <a:off x="6299238"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39" name="Forme libre 438">
              <a:extLst>
                <a:ext uri="{FF2B5EF4-FFF2-40B4-BE49-F238E27FC236}">
                  <a16:creationId xmlns:a16="http://schemas.microsoft.com/office/drawing/2014/main" id="{DD90C037-DCE4-4947-A012-72BF8CAD6631}"/>
                </a:ext>
              </a:extLst>
            </p:cNvPr>
            <p:cNvSpPr/>
            <p:nvPr/>
          </p:nvSpPr>
          <p:spPr>
            <a:xfrm>
              <a:off x="6249642"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40" name="Forme libre 439">
              <a:extLst>
                <a:ext uri="{FF2B5EF4-FFF2-40B4-BE49-F238E27FC236}">
                  <a16:creationId xmlns:a16="http://schemas.microsoft.com/office/drawing/2014/main" id="{AD540FA3-839E-0C41-AF76-AFD567D57F48}"/>
                </a:ext>
              </a:extLst>
            </p:cNvPr>
            <p:cNvSpPr/>
            <p:nvPr/>
          </p:nvSpPr>
          <p:spPr>
            <a:xfrm>
              <a:off x="6299238"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41" name="Forme libre 440">
              <a:extLst>
                <a:ext uri="{FF2B5EF4-FFF2-40B4-BE49-F238E27FC236}">
                  <a16:creationId xmlns:a16="http://schemas.microsoft.com/office/drawing/2014/main" id="{B947728A-6E0A-AC49-BA31-1E4683BEC083}"/>
                </a:ext>
              </a:extLst>
            </p:cNvPr>
            <p:cNvSpPr/>
            <p:nvPr/>
          </p:nvSpPr>
          <p:spPr>
            <a:xfrm>
              <a:off x="6249642"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42" name="Forme libre 441">
              <a:extLst>
                <a:ext uri="{FF2B5EF4-FFF2-40B4-BE49-F238E27FC236}">
                  <a16:creationId xmlns:a16="http://schemas.microsoft.com/office/drawing/2014/main" id="{5595168F-6EEC-974D-B887-3B93C7353E42}"/>
                </a:ext>
              </a:extLst>
            </p:cNvPr>
            <p:cNvSpPr/>
            <p:nvPr/>
          </p:nvSpPr>
          <p:spPr>
            <a:xfrm>
              <a:off x="6299238"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43" name="Forme libre 442">
              <a:extLst>
                <a:ext uri="{FF2B5EF4-FFF2-40B4-BE49-F238E27FC236}">
                  <a16:creationId xmlns:a16="http://schemas.microsoft.com/office/drawing/2014/main" id="{D9464D39-59C4-8E48-AC50-B29333FF3C41}"/>
                </a:ext>
              </a:extLst>
            </p:cNvPr>
            <p:cNvSpPr/>
            <p:nvPr/>
          </p:nvSpPr>
          <p:spPr>
            <a:xfrm>
              <a:off x="6249642"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44" name="Forme libre 443">
              <a:extLst>
                <a:ext uri="{FF2B5EF4-FFF2-40B4-BE49-F238E27FC236}">
                  <a16:creationId xmlns:a16="http://schemas.microsoft.com/office/drawing/2014/main" id="{315729EA-CE96-5945-8143-D1D018540C4F}"/>
                </a:ext>
              </a:extLst>
            </p:cNvPr>
            <p:cNvSpPr/>
            <p:nvPr/>
          </p:nvSpPr>
          <p:spPr>
            <a:xfrm>
              <a:off x="6299238"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45" name="Forme libre 444">
              <a:extLst>
                <a:ext uri="{FF2B5EF4-FFF2-40B4-BE49-F238E27FC236}">
                  <a16:creationId xmlns:a16="http://schemas.microsoft.com/office/drawing/2014/main" id="{909D2FB2-69F6-694A-8EC4-F997E89FD900}"/>
                </a:ext>
              </a:extLst>
            </p:cNvPr>
            <p:cNvSpPr/>
            <p:nvPr/>
          </p:nvSpPr>
          <p:spPr>
            <a:xfrm>
              <a:off x="6249642"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46" name="Forme libre 445">
              <a:extLst>
                <a:ext uri="{FF2B5EF4-FFF2-40B4-BE49-F238E27FC236}">
                  <a16:creationId xmlns:a16="http://schemas.microsoft.com/office/drawing/2014/main" id="{02AE6FE6-BD16-764C-8C3B-BFD647054BC4}"/>
                </a:ext>
              </a:extLst>
            </p:cNvPr>
            <p:cNvSpPr/>
            <p:nvPr/>
          </p:nvSpPr>
          <p:spPr>
            <a:xfrm>
              <a:off x="6299238"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47" name="Forme libre 446">
              <a:extLst>
                <a:ext uri="{FF2B5EF4-FFF2-40B4-BE49-F238E27FC236}">
                  <a16:creationId xmlns:a16="http://schemas.microsoft.com/office/drawing/2014/main" id="{B2C323B6-C396-8B40-B4B4-E415E9B8B8F5}"/>
                </a:ext>
              </a:extLst>
            </p:cNvPr>
            <p:cNvSpPr/>
            <p:nvPr/>
          </p:nvSpPr>
          <p:spPr>
            <a:xfrm>
              <a:off x="6249642"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48" name="Forme libre 447">
              <a:extLst>
                <a:ext uri="{FF2B5EF4-FFF2-40B4-BE49-F238E27FC236}">
                  <a16:creationId xmlns:a16="http://schemas.microsoft.com/office/drawing/2014/main" id="{DE4E7AFE-5BD5-4640-8E0C-EF2AE3D19ACA}"/>
                </a:ext>
              </a:extLst>
            </p:cNvPr>
            <p:cNvSpPr/>
            <p:nvPr/>
          </p:nvSpPr>
          <p:spPr>
            <a:xfrm>
              <a:off x="6299238"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49" name="Forme libre 448">
              <a:extLst>
                <a:ext uri="{FF2B5EF4-FFF2-40B4-BE49-F238E27FC236}">
                  <a16:creationId xmlns:a16="http://schemas.microsoft.com/office/drawing/2014/main" id="{54D3A9BC-92D6-DA4E-A1BD-03338D07CBB9}"/>
                </a:ext>
              </a:extLst>
            </p:cNvPr>
            <p:cNvSpPr/>
            <p:nvPr/>
          </p:nvSpPr>
          <p:spPr>
            <a:xfrm>
              <a:off x="6249642"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50" name="Forme libre 449">
              <a:extLst>
                <a:ext uri="{FF2B5EF4-FFF2-40B4-BE49-F238E27FC236}">
                  <a16:creationId xmlns:a16="http://schemas.microsoft.com/office/drawing/2014/main" id="{48CFD6A0-7783-3041-8384-A95FBE6F6125}"/>
                </a:ext>
              </a:extLst>
            </p:cNvPr>
            <p:cNvSpPr/>
            <p:nvPr/>
          </p:nvSpPr>
          <p:spPr>
            <a:xfrm>
              <a:off x="6299238"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51" name="Forme libre 450">
              <a:extLst>
                <a:ext uri="{FF2B5EF4-FFF2-40B4-BE49-F238E27FC236}">
                  <a16:creationId xmlns:a16="http://schemas.microsoft.com/office/drawing/2014/main" id="{5F700EE4-701D-ED43-97BA-614A8990B208}"/>
                </a:ext>
              </a:extLst>
            </p:cNvPr>
            <p:cNvSpPr/>
            <p:nvPr/>
          </p:nvSpPr>
          <p:spPr>
            <a:xfrm>
              <a:off x="6249642"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52" name="Forme libre 451">
              <a:extLst>
                <a:ext uri="{FF2B5EF4-FFF2-40B4-BE49-F238E27FC236}">
                  <a16:creationId xmlns:a16="http://schemas.microsoft.com/office/drawing/2014/main" id="{B98ABCB9-6FE5-FB49-9124-76E1E6D5609B}"/>
                </a:ext>
              </a:extLst>
            </p:cNvPr>
            <p:cNvSpPr/>
            <p:nvPr/>
          </p:nvSpPr>
          <p:spPr>
            <a:xfrm>
              <a:off x="6299238"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53" name="Forme libre 452">
              <a:extLst>
                <a:ext uri="{FF2B5EF4-FFF2-40B4-BE49-F238E27FC236}">
                  <a16:creationId xmlns:a16="http://schemas.microsoft.com/office/drawing/2014/main" id="{14B8C607-D2AF-CF4D-971E-43E1BFAF655F}"/>
                </a:ext>
              </a:extLst>
            </p:cNvPr>
            <p:cNvSpPr/>
            <p:nvPr/>
          </p:nvSpPr>
          <p:spPr>
            <a:xfrm>
              <a:off x="6249642"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54" name="Forme libre 453">
              <a:extLst>
                <a:ext uri="{FF2B5EF4-FFF2-40B4-BE49-F238E27FC236}">
                  <a16:creationId xmlns:a16="http://schemas.microsoft.com/office/drawing/2014/main" id="{1D364CAE-6A02-D146-BFB2-188E7216CF1E}"/>
                </a:ext>
              </a:extLst>
            </p:cNvPr>
            <p:cNvSpPr/>
            <p:nvPr/>
          </p:nvSpPr>
          <p:spPr>
            <a:xfrm>
              <a:off x="6299238"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55" name="Forme libre 454">
              <a:extLst>
                <a:ext uri="{FF2B5EF4-FFF2-40B4-BE49-F238E27FC236}">
                  <a16:creationId xmlns:a16="http://schemas.microsoft.com/office/drawing/2014/main" id="{6E37E430-DE58-0146-9A27-E4CAA3D7E66F}"/>
                </a:ext>
              </a:extLst>
            </p:cNvPr>
            <p:cNvSpPr/>
            <p:nvPr/>
          </p:nvSpPr>
          <p:spPr>
            <a:xfrm>
              <a:off x="6654405"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56" name="Forme libre 455">
              <a:extLst>
                <a:ext uri="{FF2B5EF4-FFF2-40B4-BE49-F238E27FC236}">
                  <a16:creationId xmlns:a16="http://schemas.microsoft.com/office/drawing/2014/main" id="{C2C0282C-7E25-F04C-B586-930423B2A2BF}"/>
                </a:ext>
              </a:extLst>
            </p:cNvPr>
            <p:cNvSpPr/>
            <p:nvPr/>
          </p:nvSpPr>
          <p:spPr>
            <a:xfrm>
              <a:off x="6704001"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57" name="Forme libre 456">
              <a:extLst>
                <a:ext uri="{FF2B5EF4-FFF2-40B4-BE49-F238E27FC236}">
                  <a16:creationId xmlns:a16="http://schemas.microsoft.com/office/drawing/2014/main" id="{24E2EB79-96DC-6149-9A15-EE940F0FF428}"/>
                </a:ext>
              </a:extLst>
            </p:cNvPr>
            <p:cNvSpPr/>
            <p:nvPr/>
          </p:nvSpPr>
          <p:spPr>
            <a:xfrm>
              <a:off x="6654405"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58" name="Forme libre 457">
              <a:extLst>
                <a:ext uri="{FF2B5EF4-FFF2-40B4-BE49-F238E27FC236}">
                  <a16:creationId xmlns:a16="http://schemas.microsoft.com/office/drawing/2014/main" id="{F69ABEA6-8834-5B4B-BE6D-895F1C8141E1}"/>
                </a:ext>
              </a:extLst>
            </p:cNvPr>
            <p:cNvSpPr/>
            <p:nvPr/>
          </p:nvSpPr>
          <p:spPr>
            <a:xfrm>
              <a:off x="6704001"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59" name="Forme libre 458">
              <a:extLst>
                <a:ext uri="{FF2B5EF4-FFF2-40B4-BE49-F238E27FC236}">
                  <a16:creationId xmlns:a16="http://schemas.microsoft.com/office/drawing/2014/main" id="{22C66049-ECBD-B44A-A07C-47D4F11F2199}"/>
                </a:ext>
              </a:extLst>
            </p:cNvPr>
            <p:cNvSpPr/>
            <p:nvPr/>
          </p:nvSpPr>
          <p:spPr>
            <a:xfrm>
              <a:off x="6654405"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60" name="Forme libre 459">
              <a:extLst>
                <a:ext uri="{FF2B5EF4-FFF2-40B4-BE49-F238E27FC236}">
                  <a16:creationId xmlns:a16="http://schemas.microsoft.com/office/drawing/2014/main" id="{D10A41CC-107D-294C-9D9D-FF11D2F19C81}"/>
                </a:ext>
              </a:extLst>
            </p:cNvPr>
            <p:cNvSpPr/>
            <p:nvPr/>
          </p:nvSpPr>
          <p:spPr>
            <a:xfrm>
              <a:off x="6704001"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61" name="Forme libre 460">
              <a:extLst>
                <a:ext uri="{FF2B5EF4-FFF2-40B4-BE49-F238E27FC236}">
                  <a16:creationId xmlns:a16="http://schemas.microsoft.com/office/drawing/2014/main" id="{DCD4550A-9576-B242-B88A-EBD22DBEF4D3}"/>
                </a:ext>
              </a:extLst>
            </p:cNvPr>
            <p:cNvSpPr/>
            <p:nvPr/>
          </p:nvSpPr>
          <p:spPr>
            <a:xfrm>
              <a:off x="6654405"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62" name="Forme libre 461">
              <a:extLst>
                <a:ext uri="{FF2B5EF4-FFF2-40B4-BE49-F238E27FC236}">
                  <a16:creationId xmlns:a16="http://schemas.microsoft.com/office/drawing/2014/main" id="{B490F798-995F-9D4E-A296-31979733ED5D}"/>
                </a:ext>
              </a:extLst>
            </p:cNvPr>
            <p:cNvSpPr/>
            <p:nvPr/>
          </p:nvSpPr>
          <p:spPr>
            <a:xfrm>
              <a:off x="6704001"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63" name="Forme libre 462">
              <a:extLst>
                <a:ext uri="{FF2B5EF4-FFF2-40B4-BE49-F238E27FC236}">
                  <a16:creationId xmlns:a16="http://schemas.microsoft.com/office/drawing/2014/main" id="{31F0EDBB-46FD-2F46-BF7D-68EBF669D8EF}"/>
                </a:ext>
              </a:extLst>
            </p:cNvPr>
            <p:cNvSpPr/>
            <p:nvPr/>
          </p:nvSpPr>
          <p:spPr>
            <a:xfrm>
              <a:off x="6654405"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64" name="Forme libre 463">
              <a:extLst>
                <a:ext uri="{FF2B5EF4-FFF2-40B4-BE49-F238E27FC236}">
                  <a16:creationId xmlns:a16="http://schemas.microsoft.com/office/drawing/2014/main" id="{2943FDE5-E322-0648-AFBF-834740B63466}"/>
                </a:ext>
              </a:extLst>
            </p:cNvPr>
            <p:cNvSpPr/>
            <p:nvPr/>
          </p:nvSpPr>
          <p:spPr>
            <a:xfrm>
              <a:off x="6704001"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65" name="Forme libre 464">
              <a:extLst>
                <a:ext uri="{FF2B5EF4-FFF2-40B4-BE49-F238E27FC236}">
                  <a16:creationId xmlns:a16="http://schemas.microsoft.com/office/drawing/2014/main" id="{7A90C168-BFA9-4648-BCE9-C26526FD0F8F}"/>
                </a:ext>
              </a:extLst>
            </p:cNvPr>
            <p:cNvSpPr/>
            <p:nvPr/>
          </p:nvSpPr>
          <p:spPr>
            <a:xfrm>
              <a:off x="6654405"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66" name="Forme libre 465">
              <a:extLst>
                <a:ext uri="{FF2B5EF4-FFF2-40B4-BE49-F238E27FC236}">
                  <a16:creationId xmlns:a16="http://schemas.microsoft.com/office/drawing/2014/main" id="{095C09BD-4E52-754B-8A9A-7D46257C4F03}"/>
                </a:ext>
              </a:extLst>
            </p:cNvPr>
            <p:cNvSpPr/>
            <p:nvPr/>
          </p:nvSpPr>
          <p:spPr>
            <a:xfrm>
              <a:off x="6704001"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67" name="Forme libre 466">
              <a:extLst>
                <a:ext uri="{FF2B5EF4-FFF2-40B4-BE49-F238E27FC236}">
                  <a16:creationId xmlns:a16="http://schemas.microsoft.com/office/drawing/2014/main" id="{BCAFF19C-BE5E-3A45-B442-772E0787907F}"/>
                </a:ext>
              </a:extLst>
            </p:cNvPr>
            <p:cNvSpPr/>
            <p:nvPr/>
          </p:nvSpPr>
          <p:spPr>
            <a:xfrm>
              <a:off x="6654405"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68" name="Forme libre 467">
              <a:extLst>
                <a:ext uri="{FF2B5EF4-FFF2-40B4-BE49-F238E27FC236}">
                  <a16:creationId xmlns:a16="http://schemas.microsoft.com/office/drawing/2014/main" id="{EB1D9520-1C2F-5B40-AA9E-3985BDB04041}"/>
                </a:ext>
              </a:extLst>
            </p:cNvPr>
            <p:cNvSpPr/>
            <p:nvPr/>
          </p:nvSpPr>
          <p:spPr>
            <a:xfrm>
              <a:off x="6704001"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69" name="Forme libre 468">
              <a:extLst>
                <a:ext uri="{FF2B5EF4-FFF2-40B4-BE49-F238E27FC236}">
                  <a16:creationId xmlns:a16="http://schemas.microsoft.com/office/drawing/2014/main" id="{B8B342CE-69F2-B142-9B51-A10E671725AD}"/>
                </a:ext>
              </a:extLst>
            </p:cNvPr>
            <p:cNvSpPr/>
            <p:nvPr/>
          </p:nvSpPr>
          <p:spPr>
            <a:xfrm>
              <a:off x="6654405"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70" name="Forme libre 469">
              <a:extLst>
                <a:ext uri="{FF2B5EF4-FFF2-40B4-BE49-F238E27FC236}">
                  <a16:creationId xmlns:a16="http://schemas.microsoft.com/office/drawing/2014/main" id="{1EC1EBDB-AD43-864B-9DFA-25D2406F96CE}"/>
                </a:ext>
              </a:extLst>
            </p:cNvPr>
            <p:cNvSpPr/>
            <p:nvPr/>
          </p:nvSpPr>
          <p:spPr>
            <a:xfrm>
              <a:off x="6704001"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71" name="Forme libre 470">
              <a:extLst>
                <a:ext uri="{FF2B5EF4-FFF2-40B4-BE49-F238E27FC236}">
                  <a16:creationId xmlns:a16="http://schemas.microsoft.com/office/drawing/2014/main" id="{FB1761BF-D9E7-B847-8997-D7F9447761F1}"/>
                </a:ext>
              </a:extLst>
            </p:cNvPr>
            <p:cNvSpPr/>
            <p:nvPr/>
          </p:nvSpPr>
          <p:spPr>
            <a:xfrm>
              <a:off x="6654405"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72" name="Forme libre 471">
              <a:extLst>
                <a:ext uri="{FF2B5EF4-FFF2-40B4-BE49-F238E27FC236}">
                  <a16:creationId xmlns:a16="http://schemas.microsoft.com/office/drawing/2014/main" id="{43237E51-AA80-8745-8E24-DE94652BE959}"/>
                </a:ext>
              </a:extLst>
            </p:cNvPr>
            <p:cNvSpPr/>
            <p:nvPr/>
          </p:nvSpPr>
          <p:spPr>
            <a:xfrm>
              <a:off x="6704001"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73" name="Forme libre 472">
              <a:extLst>
                <a:ext uri="{FF2B5EF4-FFF2-40B4-BE49-F238E27FC236}">
                  <a16:creationId xmlns:a16="http://schemas.microsoft.com/office/drawing/2014/main" id="{9398B8B5-6BCA-434A-A7DB-BBA965F6A91A}"/>
                </a:ext>
              </a:extLst>
            </p:cNvPr>
            <p:cNvSpPr/>
            <p:nvPr/>
          </p:nvSpPr>
          <p:spPr>
            <a:xfrm>
              <a:off x="6654405"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74" name="Forme libre 473">
              <a:extLst>
                <a:ext uri="{FF2B5EF4-FFF2-40B4-BE49-F238E27FC236}">
                  <a16:creationId xmlns:a16="http://schemas.microsoft.com/office/drawing/2014/main" id="{36AA175D-A577-9647-A2A7-C195BE032255}"/>
                </a:ext>
              </a:extLst>
            </p:cNvPr>
            <p:cNvSpPr/>
            <p:nvPr/>
          </p:nvSpPr>
          <p:spPr>
            <a:xfrm>
              <a:off x="6704001"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75" name="Forme libre 474">
              <a:extLst>
                <a:ext uri="{FF2B5EF4-FFF2-40B4-BE49-F238E27FC236}">
                  <a16:creationId xmlns:a16="http://schemas.microsoft.com/office/drawing/2014/main" id="{0A35209A-0E7C-654E-941A-7A3B2A8892CE}"/>
                </a:ext>
              </a:extLst>
            </p:cNvPr>
            <p:cNvSpPr/>
            <p:nvPr/>
          </p:nvSpPr>
          <p:spPr>
            <a:xfrm>
              <a:off x="7059168"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76" name="Forme libre 475">
              <a:extLst>
                <a:ext uri="{FF2B5EF4-FFF2-40B4-BE49-F238E27FC236}">
                  <a16:creationId xmlns:a16="http://schemas.microsoft.com/office/drawing/2014/main" id="{2F5E2170-0343-0746-8F5E-91977A9CC6FB}"/>
                </a:ext>
              </a:extLst>
            </p:cNvPr>
            <p:cNvSpPr/>
            <p:nvPr/>
          </p:nvSpPr>
          <p:spPr>
            <a:xfrm>
              <a:off x="7108764"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77" name="Forme libre 476">
              <a:extLst>
                <a:ext uri="{FF2B5EF4-FFF2-40B4-BE49-F238E27FC236}">
                  <a16:creationId xmlns:a16="http://schemas.microsoft.com/office/drawing/2014/main" id="{C817F70C-CC93-8D40-BE61-3EB966B24E6D}"/>
                </a:ext>
              </a:extLst>
            </p:cNvPr>
            <p:cNvSpPr/>
            <p:nvPr/>
          </p:nvSpPr>
          <p:spPr>
            <a:xfrm>
              <a:off x="7059168"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78" name="Forme libre 477">
              <a:extLst>
                <a:ext uri="{FF2B5EF4-FFF2-40B4-BE49-F238E27FC236}">
                  <a16:creationId xmlns:a16="http://schemas.microsoft.com/office/drawing/2014/main" id="{88DB4120-CA04-2F46-AA06-86D0740F4566}"/>
                </a:ext>
              </a:extLst>
            </p:cNvPr>
            <p:cNvSpPr/>
            <p:nvPr/>
          </p:nvSpPr>
          <p:spPr>
            <a:xfrm>
              <a:off x="7108764"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79" name="Forme libre 478">
              <a:extLst>
                <a:ext uri="{FF2B5EF4-FFF2-40B4-BE49-F238E27FC236}">
                  <a16:creationId xmlns:a16="http://schemas.microsoft.com/office/drawing/2014/main" id="{CD60A908-EA6D-1247-88B2-11C6B73603AC}"/>
                </a:ext>
              </a:extLst>
            </p:cNvPr>
            <p:cNvSpPr/>
            <p:nvPr/>
          </p:nvSpPr>
          <p:spPr>
            <a:xfrm>
              <a:off x="7059168"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80" name="Forme libre 479">
              <a:extLst>
                <a:ext uri="{FF2B5EF4-FFF2-40B4-BE49-F238E27FC236}">
                  <a16:creationId xmlns:a16="http://schemas.microsoft.com/office/drawing/2014/main" id="{26AB3060-F28C-ED40-A8C6-AB5824EC0554}"/>
                </a:ext>
              </a:extLst>
            </p:cNvPr>
            <p:cNvSpPr/>
            <p:nvPr/>
          </p:nvSpPr>
          <p:spPr>
            <a:xfrm>
              <a:off x="7108764"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81" name="Forme libre 480">
              <a:extLst>
                <a:ext uri="{FF2B5EF4-FFF2-40B4-BE49-F238E27FC236}">
                  <a16:creationId xmlns:a16="http://schemas.microsoft.com/office/drawing/2014/main" id="{2397F07C-068C-7D4B-99DC-A3841BD3E6CA}"/>
                </a:ext>
              </a:extLst>
            </p:cNvPr>
            <p:cNvSpPr/>
            <p:nvPr/>
          </p:nvSpPr>
          <p:spPr>
            <a:xfrm>
              <a:off x="7059168"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82" name="Forme libre 481">
              <a:extLst>
                <a:ext uri="{FF2B5EF4-FFF2-40B4-BE49-F238E27FC236}">
                  <a16:creationId xmlns:a16="http://schemas.microsoft.com/office/drawing/2014/main" id="{E181561D-53EC-1E45-B2DC-AB34A29CAC20}"/>
                </a:ext>
              </a:extLst>
            </p:cNvPr>
            <p:cNvSpPr/>
            <p:nvPr/>
          </p:nvSpPr>
          <p:spPr>
            <a:xfrm>
              <a:off x="7108764"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83" name="Forme libre 482">
              <a:extLst>
                <a:ext uri="{FF2B5EF4-FFF2-40B4-BE49-F238E27FC236}">
                  <a16:creationId xmlns:a16="http://schemas.microsoft.com/office/drawing/2014/main" id="{E5CC60BA-ADFF-8242-BA4F-B8D3C68581D8}"/>
                </a:ext>
              </a:extLst>
            </p:cNvPr>
            <p:cNvSpPr/>
            <p:nvPr/>
          </p:nvSpPr>
          <p:spPr>
            <a:xfrm>
              <a:off x="7059168"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84" name="Forme libre 483">
              <a:extLst>
                <a:ext uri="{FF2B5EF4-FFF2-40B4-BE49-F238E27FC236}">
                  <a16:creationId xmlns:a16="http://schemas.microsoft.com/office/drawing/2014/main" id="{33AE25E4-AE1C-A641-9747-5D6C18F4B958}"/>
                </a:ext>
              </a:extLst>
            </p:cNvPr>
            <p:cNvSpPr/>
            <p:nvPr/>
          </p:nvSpPr>
          <p:spPr>
            <a:xfrm>
              <a:off x="7108764"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85" name="Forme libre 484">
              <a:extLst>
                <a:ext uri="{FF2B5EF4-FFF2-40B4-BE49-F238E27FC236}">
                  <a16:creationId xmlns:a16="http://schemas.microsoft.com/office/drawing/2014/main" id="{98542A42-AF6E-9249-854A-829593EA0D40}"/>
                </a:ext>
              </a:extLst>
            </p:cNvPr>
            <p:cNvSpPr/>
            <p:nvPr/>
          </p:nvSpPr>
          <p:spPr>
            <a:xfrm>
              <a:off x="7059168"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86" name="Forme libre 485">
              <a:extLst>
                <a:ext uri="{FF2B5EF4-FFF2-40B4-BE49-F238E27FC236}">
                  <a16:creationId xmlns:a16="http://schemas.microsoft.com/office/drawing/2014/main" id="{2D53F6A8-E324-714D-8FD1-C05972A3F785}"/>
                </a:ext>
              </a:extLst>
            </p:cNvPr>
            <p:cNvSpPr/>
            <p:nvPr/>
          </p:nvSpPr>
          <p:spPr>
            <a:xfrm>
              <a:off x="7108764"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87" name="Forme libre 486">
              <a:extLst>
                <a:ext uri="{FF2B5EF4-FFF2-40B4-BE49-F238E27FC236}">
                  <a16:creationId xmlns:a16="http://schemas.microsoft.com/office/drawing/2014/main" id="{D181175D-B74D-6743-BABB-7C0C704B7576}"/>
                </a:ext>
              </a:extLst>
            </p:cNvPr>
            <p:cNvSpPr/>
            <p:nvPr/>
          </p:nvSpPr>
          <p:spPr>
            <a:xfrm>
              <a:off x="7059168"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88" name="Forme libre 487">
              <a:extLst>
                <a:ext uri="{FF2B5EF4-FFF2-40B4-BE49-F238E27FC236}">
                  <a16:creationId xmlns:a16="http://schemas.microsoft.com/office/drawing/2014/main" id="{95E91E4B-F900-FC48-AE9B-06D06C0F1C7E}"/>
                </a:ext>
              </a:extLst>
            </p:cNvPr>
            <p:cNvSpPr/>
            <p:nvPr/>
          </p:nvSpPr>
          <p:spPr>
            <a:xfrm>
              <a:off x="7108764"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89" name="Forme libre 488">
              <a:extLst>
                <a:ext uri="{FF2B5EF4-FFF2-40B4-BE49-F238E27FC236}">
                  <a16:creationId xmlns:a16="http://schemas.microsoft.com/office/drawing/2014/main" id="{74124A23-BC79-1E41-B0D9-8B069C0C6356}"/>
                </a:ext>
              </a:extLst>
            </p:cNvPr>
            <p:cNvSpPr/>
            <p:nvPr/>
          </p:nvSpPr>
          <p:spPr>
            <a:xfrm>
              <a:off x="7059168"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90" name="Forme libre 489">
              <a:extLst>
                <a:ext uri="{FF2B5EF4-FFF2-40B4-BE49-F238E27FC236}">
                  <a16:creationId xmlns:a16="http://schemas.microsoft.com/office/drawing/2014/main" id="{8F9F4FD0-A7A5-104C-9959-8AF82529B278}"/>
                </a:ext>
              </a:extLst>
            </p:cNvPr>
            <p:cNvSpPr/>
            <p:nvPr/>
          </p:nvSpPr>
          <p:spPr>
            <a:xfrm>
              <a:off x="7108764"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91" name="Forme libre 490">
              <a:extLst>
                <a:ext uri="{FF2B5EF4-FFF2-40B4-BE49-F238E27FC236}">
                  <a16:creationId xmlns:a16="http://schemas.microsoft.com/office/drawing/2014/main" id="{3B18B666-91E4-1340-9CEE-DEF519BAA25B}"/>
                </a:ext>
              </a:extLst>
            </p:cNvPr>
            <p:cNvSpPr/>
            <p:nvPr/>
          </p:nvSpPr>
          <p:spPr>
            <a:xfrm>
              <a:off x="7059168"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92" name="Forme libre 491">
              <a:extLst>
                <a:ext uri="{FF2B5EF4-FFF2-40B4-BE49-F238E27FC236}">
                  <a16:creationId xmlns:a16="http://schemas.microsoft.com/office/drawing/2014/main" id="{966D87C0-07F4-7040-A894-BA621D018B53}"/>
                </a:ext>
              </a:extLst>
            </p:cNvPr>
            <p:cNvSpPr/>
            <p:nvPr/>
          </p:nvSpPr>
          <p:spPr>
            <a:xfrm>
              <a:off x="7108764"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93" name="Forme libre 492">
              <a:extLst>
                <a:ext uri="{FF2B5EF4-FFF2-40B4-BE49-F238E27FC236}">
                  <a16:creationId xmlns:a16="http://schemas.microsoft.com/office/drawing/2014/main" id="{E284BBDD-793B-A845-96F3-C8DACAEEE0FF}"/>
                </a:ext>
              </a:extLst>
            </p:cNvPr>
            <p:cNvSpPr/>
            <p:nvPr/>
          </p:nvSpPr>
          <p:spPr>
            <a:xfrm>
              <a:off x="7059168"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94" name="Forme libre 493">
              <a:extLst>
                <a:ext uri="{FF2B5EF4-FFF2-40B4-BE49-F238E27FC236}">
                  <a16:creationId xmlns:a16="http://schemas.microsoft.com/office/drawing/2014/main" id="{CD9D18B1-FAB3-D34E-A87E-C58BE5B2664A}"/>
                </a:ext>
              </a:extLst>
            </p:cNvPr>
            <p:cNvSpPr/>
            <p:nvPr/>
          </p:nvSpPr>
          <p:spPr>
            <a:xfrm>
              <a:off x="7108764"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95" name="Forme libre 494">
              <a:extLst>
                <a:ext uri="{FF2B5EF4-FFF2-40B4-BE49-F238E27FC236}">
                  <a16:creationId xmlns:a16="http://schemas.microsoft.com/office/drawing/2014/main" id="{37A85604-6C3F-0640-BCDC-5649EC8EB9B1}"/>
                </a:ext>
              </a:extLst>
            </p:cNvPr>
            <p:cNvSpPr/>
            <p:nvPr/>
          </p:nvSpPr>
          <p:spPr>
            <a:xfrm>
              <a:off x="7463932"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96" name="Forme libre 495">
              <a:extLst>
                <a:ext uri="{FF2B5EF4-FFF2-40B4-BE49-F238E27FC236}">
                  <a16:creationId xmlns:a16="http://schemas.microsoft.com/office/drawing/2014/main" id="{B28CC0BA-4BC0-284D-93AC-E021B8C44D4C}"/>
                </a:ext>
              </a:extLst>
            </p:cNvPr>
            <p:cNvSpPr/>
            <p:nvPr/>
          </p:nvSpPr>
          <p:spPr>
            <a:xfrm>
              <a:off x="7513527"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97" name="Forme libre 496">
              <a:extLst>
                <a:ext uri="{FF2B5EF4-FFF2-40B4-BE49-F238E27FC236}">
                  <a16:creationId xmlns:a16="http://schemas.microsoft.com/office/drawing/2014/main" id="{FE9245A9-2071-EC44-8448-74D4F4C39AB1}"/>
                </a:ext>
              </a:extLst>
            </p:cNvPr>
            <p:cNvSpPr/>
            <p:nvPr/>
          </p:nvSpPr>
          <p:spPr>
            <a:xfrm>
              <a:off x="7463932"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98" name="Forme libre 497">
              <a:extLst>
                <a:ext uri="{FF2B5EF4-FFF2-40B4-BE49-F238E27FC236}">
                  <a16:creationId xmlns:a16="http://schemas.microsoft.com/office/drawing/2014/main" id="{1380F1B2-2319-AD46-B059-5C279FADFA7E}"/>
                </a:ext>
              </a:extLst>
            </p:cNvPr>
            <p:cNvSpPr/>
            <p:nvPr/>
          </p:nvSpPr>
          <p:spPr>
            <a:xfrm>
              <a:off x="7513527"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99" name="Forme libre 498">
              <a:extLst>
                <a:ext uri="{FF2B5EF4-FFF2-40B4-BE49-F238E27FC236}">
                  <a16:creationId xmlns:a16="http://schemas.microsoft.com/office/drawing/2014/main" id="{EF5C3447-9852-684B-8262-3DFFF6636014}"/>
                </a:ext>
              </a:extLst>
            </p:cNvPr>
            <p:cNvSpPr/>
            <p:nvPr/>
          </p:nvSpPr>
          <p:spPr>
            <a:xfrm>
              <a:off x="7463932"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00" name="Forme libre 499">
              <a:extLst>
                <a:ext uri="{FF2B5EF4-FFF2-40B4-BE49-F238E27FC236}">
                  <a16:creationId xmlns:a16="http://schemas.microsoft.com/office/drawing/2014/main" id="{C5216C07-AF74-4A4A-9F4E-266B43FC6F8E}"/>
                </a:ext>
              </a:extLst>
            </p:cNvPr>
            <p:cNvSpPr/>
            <p:nvPr/>
          </p:nvSpPr>
          <p:spPr>
            <a:xfrm>
              <a:off x="7513527"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01" name="Forme libre 500">
              <a:extLst>
                <a:ext uri="{FF2B5EF4-FFF2-40B4-BE49-F238E27FC236}">
                  <a16:creationId xmlns:a16="http://schemas.microsoft.com/office/drawing/2014/main" id="{4554B990-0929-4442-9404-EFBCBF4FCD2A}"/>
                </a:ext>
              </a:extLst>
            </p:cNvPr>
            <p:cNvSpPr/>
            <p:nvPr/>
          </p:nvSpPr>
          <p:spPr>
            <a:xfrm>
              <a:off x="7463932"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02" name="Forme libre 501">
              <a:extLst>
                <a:ext uri="{FF2B5EF4-FFF2-40B4-BE49-F238E27FC236}">
                  <a16:creationId xmlns:a16="http://schemas.microsoft.com/office/drawing/2014/main" id="{7AFD96C1-544A-824F-AFDC-FDFE2C4A0954}"/>
                </a:ext>
              </a:extLst>
            </p:cNvPr>
            <p:cNvSpPr/>
            <p:nvPr/>
          </p:nvSpPr>
          <p:spPr>
            <a:xfrm>
              <a:off x="7513527"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03" name="Forme libre 502">
              <a:extLst>
                <a:ext uri="{FF2B5EF4-FFF2-40B4-BE49-F238E27FC236}">
                  <a16:creationId xmlns:a16="http://schemas.microsoft.com/office/drawing/2014/main" id="{0DB74E44-CAA0-F846-9039-4BDE1D48F010}"/>
                </a:ext>
              </a:extLst>
            </p:cNvPr>
            <p:cNvSpPr/>
            <p:nvPr/>
          </p:nvSpPr>
          <p:spPr>
            <a:xfrm>
              <a:off x="7463932"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04" name="Forme libre 503">
              <a:extLst>
                <a:ext uri="{FF2B5EF4-FFF2-40B4-BE49-F238E27FC236}">
                  <a16:creationId xmlns:a16="http://schemas.microsoft.com/office/drawing/2014/main" id="{63365CE1-B85B-D746-AAA4-262BBC915703}"/>
                </a:ext>
              </a:extLst>
            </p:cNvPr>
            <p:cNvSpPr/>
            <p:nvPr/>
          </p:nvSpPr>
          <p:spPr>
            <a:xfrm>
              <a:off x="7513527"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05" name="Forme libre 504">
              <a:extLst>
                <a:ext uri="{FF2B5EF4-FFF2-40B4-BE49-F238E27FC236}">
                  <a16:creationId xmlns:a16="http://schemas.microsoft.com/office/drawing/2014/main" id="{54E4B2AE-F15D-214A-8856-5C18429101F3}"/>
                </a:ext>
              </a:extLst>
            </p:cNvPr>
            <p:cNvSpPr/>
            <p:nvPr/>
          </p:nvSpPr>
          <p:spPr>
            <a:xfrm>
              <a:off x="7463932"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06" name="Forme libre 505">
              <a:extLst>
                <a:ext uri="{FF2B5EF4-FFF2-40B4-BE49-F238E27FC236}">
                  <a16:creationId xmlns:a16="http://schemas.microsoft.com/office/drawing/2014/main" id="{25312BA7-1A8D-8041-AB49-2D473A5187F7}"/>
                </a:ext>
              </a:extLst>
            </p:cNvPr>
            <p:cNvSpPr/>
            <p:nvPr/>
          </p:nvSpPr>
          <p:spPr>
            <a:xfrm>
              <a:off x="7513527"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07" name="Forme libre 506">
              <a:extLst>
                <a:ext uri="{FF2B5EF4-FFF2-40B4-BE49-F238E27FC236}">
                  <a16:creationId xmlns:a16="http://schemas.microsoft.com/office/drawing/2014/main" id="{A1F69EE2-9116-9747-A7BF-EF1F88BC777A}"/>
                </a:ext>
              </a:extLst>
            </p:cNvPr>
            <p:cNvSpPr/>
            <p:nvPr/>
          </p:nvSpPr>
          <p:spPr>
            <a:xfrm>
              <a:off x="7463932"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08" name="Forme libre 507">
              <a:extLst>
                <a:ext uri="{FF2B5EF4-FFF2-40B4-BE49-F238E27FC236}">
                  <a16:creationId xmlns:a16="http://schemas.microsoft.com/office/drawing/2014/main" id="{45388326-9B25-5A40-ACF3-7E64F06FD310}"/>
                </a:ext>
              </a:extLst>
            </p:cNvPr>
            <p:cNvSpPr/>
            <p:nvPr/>
          </p:nvSpPr>
          <p:spPr>
            <a:xfrm>
              <a:off x="7513527"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09" name="Forme libre 508">
              <a:extLst>
                <a:ext uri="{FF2B5EF4-FFF2-40B4-BE49-F238E27FC236}">
                  <a16:creationId xmlns:a16="http://schemas.microsoft.com/office/drawing/2014/main" id="{EF8E7C82-584D-1845-9303-17C82A0E4ADA}"/>
                </a:ext>
              </a:extLst>
            </p:cNvPr>
            <p:cNvSpPr/>
            <p:nvPr/>
          </p:nvSpPr>
          <p:spPr>
            <a:xfrm>
              <a:off x="7463932"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10" name="Forme libre 509">
              <a:extLst>
                <a:ext uri="{FF2B5EF4-FFF2-40B4-BE49-F238E27FC236}">
                  <a16:creationId xmlns:a16="http://schemas.microsoft.com/office/drawing/2014/main" id="{E6B30848-97A6-D141-BC51-1BF73215014F}"/>
                </a:ext>
              </a:extLst>
            </p:cNvPr>
            <p:cNvSpPr/>
            <p:nvPr/>
          </p:nvSpPr>
          <p:spPr>
            <a:xfrm>
              <a:off x="7513527"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11" name="Forme libre 510">
              <a:extLst>
                <a:ext uri="{FF2B5EF4-FFF2-40B4-BE49-F238E27FC236}">
                  <a16:creationId xmlns:a16="http://schemas.microsoft.com/office/drawing/2014/main" id="{E268CBD9-5BD2-4F40-BDD9-CD3B6364C422}"/>
                </a:ext>
              </a:extLst>
            </p:cNvPr>
            <p:cNvSpPr/>
            <p:nvPr/>
          </p:nvSpPr>
          <p:spPr>
            <a:xfrm>
              <a:off x="7463932"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12" name="Forme libre 511">
              <a:extLst>
                <a:ext uri="{FF2B5EF4-FFF2-40B4-BE49-F238E27FC236}">
                  <a16:creationId xmlns:a16="http://schemas.microsoft.com/office/drawing/2014/main" id="{89379013-85CB-C745-A344-191B1DD01908}"/>
                </a:ext>
              </a:extLst>
            </p:cNvPr>
            <p:cNvSpPr/>
            <p:nvPr/>
          </p:nvSpPr>
          <p:spPr>
            <a:xfrm>
              <a:off x="7513527"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13" name="Forme libre 512">
              <a:extLst>
                <a:ext uri="{FF2B5EF4-FFF2-40B4-BE49-F238E27FC236}">
                  <a16:creationId xmlns:a16="http://schemas.microsoft.com/office/drawing/2014/main" id="{4A8ED53F-0C6B-F34C-815D-29742F187BDB}"/>
                </a:ext>
              </a:extLst>
            </p:cNvPr>
            <p:cNvSpPr/>
            <p:nvPr/>
          </p:nvSpPr>
          <p:spPr>
            <a:xfrm>
              <a:off x="7463932"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14" name="Forme libre 513">
              <a:extLst>
                <a:ext uri="{FF2B5EF4-FFF2-40B4-BE49-F238E27FC236}">
                  <a16:creationId xmlns:a16="http://schemas.microsoft.com/office/drawing/2014/main" id="{1C0A9D2B-3BF6-DD4E-973F-38512565E906}"/>
                </a:ext>
              </a:extLst>
            </p:cNvPr>
            <p:cNvSpPr/>
            <p:nvPr/>
          </p:nvSpPr>
          <p:spPr>
            <a:xfrm>
              <a:off x="7513527"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15" name="Forme libre 514">
              <a:extLst>
                <a:ext uri="{FF2B5EF4-FFF2-40B4-BE49-F238E27FC236}">
                  <a16:creationId xmlns:a16="http://schemas.microsoft.com/office/drawing/2014/main" id="{3D053F61-79E3-BC4F-A551-73DE279093A0}"/>
                </a:ext>
              </a:extLst>
            </p:cNvPr>
            <p:cNvSpPr/>
            <p:nvPr/>
          </p:nvSpPr>
          <p:spPr>
            <a:xfrm>
              <a:off x="7868695"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16" name="Forme libre 515">
              <a:extLst>
                <a:ext uri="{FF2B5EF4-FFF2-40B4-BE49-F238E27FC236}">
                  <a16:creationId xmlns:a16="http://schemas.microsoft.com/office/drawing/2014/main" id="{6E426975-B80C-7248-88CF-C58031233273}"/>
                </a:ext>
              </a:extLst>
            </p:cNvPr>
            <p:cNvSpPr/>
            <p:nvPr/>
          </p:nvSpPr>
          <p:spPr>
            <a:xfrm>
              <a:off x="7918291"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17" name="Forme libre 516">
              <a:extLst>
                <a:ext uri="{FF2B5EF4-FFF2-40B4-BE49-F238E27FC236}">
                  <a16:creationId xmlns:a16="http://schemas.microsoft.com/office/drawing/2014/main" id="{763E819C-8193-AF4B-9DF0-F77D3097D8B0}"/>
                </a:ext>
              </a:extLst>
            </p:cNvPr>
            <p:cNvSpPr/>
            <p:nvPr/>
          </p:nvSpPr>
          <p:spPr>
            <a:xfrm>
              <a:off x="7868695"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18" name="Forme libre 517">
              <a:extLst>
                <a:ext uri="{FF2B5EF4-FFF2-40B4-BE49-F238E27FC236}">
                  <a16:creationId xmlns:a16="http://schemas.microsoft.com/office/drawing/2014/main" id="{6986E42C-50A1-534F-8264-57A4418E454E}"/>
                </a:ext>
              </a:extLst>
            </p:cNvPr>
            <p:cNvSpPr/>
            <p:nvPr/>
          </p:nvSpPr>
          <p:spPr>
            <a:xfrm>
              <a:off x="7918291"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19" name="Forme libre 518">
              <a:extLst>
                <a:ext uri="{FF2B5EF4-FFF2-40B4-BE49-F238E27FC236}">
                  <a16:creationId xmlns:a16="http://schemas.microsoft.com/office/drawing/2014/main" id="{92D8A181-B11C-D444-9E71-7BDC1A2FE178}"/>
                </a:ext>
              </a:extLst>
            </p:cNvPr>
            <p:cNvSpPr/>
            <p:nvPr/>
          </p:nvSpPr>
          <p:spPr>
            <a:xfrm>
              <a:off x="7868695"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20" name="Forme libre 519">
              <a:extLst>
                <a:ext uri="{FF2B5EF4-FFF2-40B4-BE49-F238E27FC236}">
                  <a16:creationId xmlns:a16="http://schemas.microsoft.com/office/drawing/2014/main" id="{8CC524CC-A632-EB4B-A9A0-C225953B6B58}"/>
                </a:ext>
              </a:extLst>
            </p:cNvPr>
            <p:cNvSpPr/>
            <p:nvPr/>
          </p:nvSpPr>
          <p:spPr>
            <a:xfrm>
              <a:off x="7918291"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21" name="Forme libre 520">
              <a:extLst>
                <a:ext uri="{FF2B5EF4-FFF2-40B4-BE49-F238E27FC236}">
                  <a16:creationId xmlns:a16="http://schemas.microsoft.com/office/drawing/2014/main" id="{2A61DCDC-00C2-ED42-B04B-19E8A312F759}"/>
                </a:ext>
              </a:extLst>
            </p:cNvPr>
            <p:cNvSpPr/>
            <p:nvPr/>
          </p:nvSpPr>
          <p:spPr>
            <a:xfrm>
              <a:off x="7868695"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22" name="Forme libre 521">
              <a:extLst>
                <a:ext uri="{FF2B5EF4-FFF2-40B4-BE49-F238E27FC236}">
                  <a16:creationId xmlns:a16="http://schemas.microsoft.com/office/drawing/2014/main" id="{0C071817-0969-6342-AB69-55E8C9030049}"/>
                </a:ext>
              </a:extLst>
            </p:cNvPr>
            <p:cNvSpPr/>
            <p:nvPr/>
          </p:nvSpPr>
          <p:spPr>
            <a:xfrm>
              <a:off x="7918291"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23" name="Forme libre 522">
              <a:extLst>
                <a:ext uri="{FF2B5EF4-FFF2-40B4-BE49-F238E27FC236}">
                  <a16:creationId xmlns:a16="http://schemas.microsoft.com/office/drawing/2014/main" id="{D12BFA98-F21C-6E40-8AFE-203C8203A4EE}"/>
                </a:ext>
              </a:extLst>
            </p:cNvPr>
            <p:cNvSpPr/>
            <p:nvPr/>
          </p:nvSpPr>
          <p:spPr>
            <a:xfrm>
              <a:off x="7868695"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24" name="Forme libre 523">
              <a:extLst>
                <a:ext uri="{FF2B5EF4-FFF2-40B4-BE49-F238E27FC236}">
                  <a16:creationId xmlns:a16="http://schemas.microsoft.com/office/drawing/2014/main" id="{8EE416C7-A99C-934C-A4F4-04D42425AF7E}"/>
                </a:ext>
              </a:extLst>
            </p:cNvPr>
            <p:cNvSpPr/>
            <p:nvPr/>
          </p:nvSpPr>
          <p:spPr>
            <a:xfrm>
              <a:off x="7918291"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25" name="Forme libre 524">
              <a:extLst>
                <a:ext uri="{FF2B5EF4-FFF2-40B4-BE49-F238E27FC236}">
                  <a16:creationId xmlns:a16="http://schemas.microsoft.com/office/drawing/2014/main" id="{3F9A5DCA-B38C-F94A-915E-08BF58758E9D}"/>
                </a:ext>
              </a:extLst>
            </p:cNvPr>
            <p:cNvSpPr/>
            <p:nvPr/>
          </p:nvSpPr>
          <p:spPr>
            <a:xfrm>
              <a:off x="7868695"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26" name="Forme libre 525">
              <a:extLst>
                <a:ext uri="{FF2B5EF4-FFF2-40B4-BE49-F238E27FC236}">
                  <a16:creationId xmlns:a16="http://schemas.microsoft.com/office/drawing/2014/main" id="{A8F524D1-3139-D842-AB04-B9E7F8CB6243}"/>
                </a:ext>
              </a:extLst>
            </p:cNvPr>
            <p:cNvSpPr/>
            <p:nvPr/>
          </p:nvSpPr>
          <p:spPr>
            <a:xfrm>
              <a:off x="7918291"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27" name="Forme libre 526">
              <a:extLst>
                <a:ext uri="{FF2B5EF4-FFF2-40B4-BE49-F238E27FC236}">
                  <a16:creationId xmlns:a16="http://schemas.microsoft.com/office/drawing/2014/main" id="{55C557E9-4D9A-C142-8A6A-24C945E65DB1}"/>
                </a:ext>
              </a:extLst>
            </p:cNvPr>
            <p:cNvSpPr/>
            <p:nvPr/>
          </p:nvSpPr>
          <p:spPr>
            <a:xfrm>
              <a:off x="7868695"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28" name="Forme libre 527">
              <a:extLst>
                <a:ext uri="{FF2B5EF4-FFF2-40B4-BE49-F238E27FC236}">
                  <a16:creationId xmlns:a16="http://schemas.microsoft.com/office/drawing/2014/main" id="{19EE30DD-F3DF-FE47-B035-09CDE30C600A}"/>
                </a:ext>
              </a:extLst>
            </p:cNvPr>
            <p:cNvSpPr/>
            <p:nvPr/>
          </p:nvSpPr>
          <p:spPr>
            <a:xfrm>
              <a:off x="7918291"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29" name="Forme libre 528">
              <a:extLst>
                <a:ext uri="{FF2B5EF4-FFF2-40B4-BE49-F238E27FC236}">
                  <a16:creationId xmlns:a16="http://schemas.microsoft.com/office/drawing/2014/main" id="{D7E3F3EB-7781-194C-9219-22FB5DA78D6E}"/>
                </a:ext>
              </a:extLst>
            </p:cNvPr>
            <p:cNvSpPr/>
            <p:nvPr/>
          </p:nvSpPr>
          <p:spPr>
            <a:xfrm>
              <a:off x="7868695"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30" name="Forme libre 529">
              <a:extLst>
                <a:ext uri="{FF2B5EF4-FFF2-40B4-BE49-F238E27FC236}">
                  <a16:creationId xmlns:a16="http://schemas.microsoft.com/office/drawing/2014/main" id="{2452553C-AB10-5740-AD9D-C6F807695669}"/>
                </a:ext>
              </a:extLst>
            </p:cNvPr>
            <p:cNvSpPr/>
            <p:nvPr/>
          </p:nvSpPr>
          <p:spPr>
            <a:xfrm>
              <a:off x="7918291"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31" name="Forme libre 530">
              <a:extLst>
                <a:ext uri="{FF2B5EF4-FFF2-40B4-BE49-F238E27FC236}">
                  <a16:creationId xmlns:a16="http://schemas.microsoft.com/office/drawing/2014/main" id="{932E2089-1E85-6E42-9CD6-D60593DD5748}"/>
                </a:ext>
              </a:extLst>
            </p:cNvPr>
            <p:cNvSpPr/>
            <p:nvPr/>
          </p:nvSpPr>
          <p:spPr>
            <a:xfrm>
              <a:off x="7868695"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32" name="Forme libre 531">
              <a:extLst>
                <a:ext uri="{FF2B5EF4-FFF2-40B4-BE49-F238E27FC236}">
                  <a16:creationId xmlns:a16="http://schemas.microsoft.com/office/drawing/2014/main" id="{03D8C12D-6CF1-294D-BD4F-F1E0D33EF9B1}"/>
                </a:ext>
              </a:extLst>
            </p:cNvPr>
            <p:cNvSpPr/>
            <p:nvPr/>
          </p:nvSpPr>
          <p:spPr>
            <a:xfrm>
              <a:off x="7918291"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33" name="Forme libre 532">
              <a:extLst>
                <a:ext uri="{FF2B5EF4-FFF2-40B4-BE49-F238E27FC236}">
                  <a16:creationId xmlns:a16="http://schemas.microsoft.com/office/drawing/2014/main" id="{47680DA7-0175-B447-9282-BC50FC58D511}"/>
                </a:ext>
              </a:extLst>
            </p:cNvPr>
            <p:cNvSpPr/>
            <p:nvPr/>
          </p:nvSpPr>
          <p:spPr>
            <a:xfrm>
              <a:off x="7868695"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34" name="Forme libre 533">
              <a:extLst>
                <a:ext uri="{FF2B5EF4-FFF2-40B4-BE49-F238E27FC236}">
                  <a16:creationId xmlns:a16="http://schemas.microsoft.com/office/drawing/2014/main" id="{9D0EEEA5-2AC4-EB4D-A2C7-C0BFF8BC4FD2}"/>
                </a:ext>
              </a:extLst>
            </p:cNvPr>
            <p:cNvSpPr/>
            <p:nvPr/>
          </p:nvSpPr>
          <p:spPr>
            <a:xfrm>
              <a:off x="7918291"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35" name="Forme libre 534">
              <a:extLst>
                <a:ext uri="{FF2B5EF4-FFF2-40B4-BE49-F238E27FC236}">
                  <a16:creationId xmlns:a16="http://schemas.microsoft.com/office/drawing/2014/main" id="{4C36A73C-3159-7849-AB16-810C19F4B295}"/>
                </a:ext>
              </a:extLst>
            </p:cNvPr>
            <p:cNvSpPr/>
            <p:nvPr/>
          </p:nvSpPr>
          <p:spPr>
            <a:xfrm>
              <a:off x="8273458" y="5247351"/>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4"/>
              </a:solidFill>
              <a:prstDash val="solid"/>
              <a:miter/>
            </a:ln>
          </p:spPr>
          <p:txBody>
            <a:bodyPr rtlCol="0" anchor="ctr"/>
            <a:lstStyle/>
            <a:p>
              <a:endParaRPr lang="fr-FR"/>
            </a:p>
          </p:txBody>
        </p:sp>
        <p:sp>
          <p:nvSpPr>
            <p:cNvPr id="536" name="Forme libre 535">
              <a:extLst>
                <a:ext uri="{FF2B5EF4-FFF2-40B4-BE49-F238E27FC236}">
                  <a16:creationId xmlns:a16="http://schemas.microsoft.com/office/drawing/2014/main" id="{4EE03F49-C64F-344F-A53E-51016A0B09B2}"/>
                </a:ext>
              </a:extLst>
            </p:cNvPr>
            <p:cNvSpPr/>
            <p:nvPr/>
          </p:nvSpPr>
          <p:spPr>
            <a:xfrm>
              <a:off x="8323054"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37" name="Forme libre 536">
              <a:extLst>
                <a:ext uri="{FF2B5EF4-FFF2-40B4-BE49-F238E27FC236}">
                  <a16:creationId xmlns:a16="http://schemas.microsoft.com/office/drawing/2014/main" id="{970B8E90-50A9-A749-83C0-78F652AC40F5}"/>
                </a:ext>
              </a:extLst>
            </p:cNvPr>
            <p:cNvSpPr/>
            <p:nvPr/>
          </p:nvSpPr>
          <p:spPr>
            <a:xfrm>
              <a:off x="8273458" y="4843378"/>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4"/>
              </a:solidFill>
              <a:prstDash val="solid"/>
              <a:miter/>
            </a:ln>
          </p:spPr>
          <p:txBody>
            <a:bodyPr rtlCol="0" anchor="ctr"/>
            <a:lstStyle/>
            <a:p>
              <a:endParaRPr lang="fr-FR"/>
            </a:p>
          </p:txBody>
        </p:sp>
        <p:sp>
          <p:nvSpPr>
            <p:cNvPr id="538" name="Forme libre 537">
              <a:extLst>
                <a:ext uri="{FF2B5EF4-FFF2-40B4-BE49-F238E27FC236}">
                  <a16:creationId xmlns:a16="http://schemas.microsoft.com/office/drawing/2014/main" id="{DCA9471A-CBA8-FB45-AD0A-24FF678B3072}"/>
                </a:ext>
              </a:extLst>
            </p:cNvPr>
            <p:cNvSpPr/>
            <p:nvPr/>
          </p:nvSpPr>
          <p:spPr>
            <a:xfrm>
              <a:off x="8323054"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39" name="Forme libre 538">
              <a:extLst>
                <a:ext uri="{FF2B5EF4-FFF2-40B4-BE49-F238E27FC236}">
                  <a16:creationId xmlns:a16="http://schemas.microsoft.com/office/drawing/2014/main" id="{C790A5BE-1FEE-9E47-AE60-32160C85C4B2}"/>
                </a:ext>
              </a:extLst>
            </p:cNvPr>
            <p:cNvSpPr/>
            <p:nvPr/>
          </p:nvSpPr>
          <p:spPr>
            <a:xfrm>
              <a:off x="8273458" y="4439406"/>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4"/>
              </a:solidFill>
              <a:prstDash val="solid"/>
              <a:miter/>
            </a:ln>
          </p:spPr>
          <p:txBody>
            <a:bodyPr rtlCol="0" anchor="ctr"/>
            <a:lstStyle/>
            <a:p>
              <a:endParaRPr lang="fr-FR"/>
            </a:p>
          </p:txBody>
        </p:sp>
        <p:sp>
          <p:nvSpPr>
            <p:cNvPr id="540" name="Forme libre 539">
              <a:extLst>
                <a:ext uri="{FF2B5EF4-FFF2-40B4-BE49-F238E27FC236}">
                  <a16:creationId xmlns:a16="http://schemas.microsoft.com/office/drawing/2014/main" id="{7E95F0D3-7915-094A-942E-95230D500C7D}"/>
                </a:ext>
              </a:extLst>
            </p:cNvPr>
            <p:cNvSpPr/>
            <p:nvPr/>
          </p:nvSpPr>
          <p:spPr>
            <a:xfrm>
              <a:off x="8323054"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41" name="Forme libre 540">
              <a:extLst>
                <a:ext uri="{FF2B5EF4-FFF2-40B4-BE49-F238E27FC236}">
                  <a16:creationId xmlns:a16="http://schemas.microsoft.com/office/drawing/2014/main" id="{D1FD6976-1246-AC4E-9095-3D6A60FBEA33}"/>
                </a:ext>
              </a:extLst>
            </p:cNvPr>
            <p:cNvSpPr/>
            <p:nvPr/>
          </p:nvSpPr>
          <p:spPr>
            <a:xfrm>
              <a:off x="8273458" y="4035433"/>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4"/>
              </a:solidFill>
              <a:prstDash val="solid"/>
              <a:miter/>
            </a:ln>
          </p:spPr>
          <p:txBody>
            <a:bodyPr rtlCol="0" anchor="ctr"/>
            <a:lstStyle/>
            <a:p>
              <a:endParaRPr lang="fr-FR"/>
            </a:p>
          </p:txBody>
        </p:sp>
        <p:sp>
          <p:nvSpPr>
            <p:cNvPr id="542" name="Forme libre 541">
              <a:extLst>
                <a:ext uri="{FF2B5EF4-FFF2-40B4-BE49-F238E27FC236}">
                  <a16:creationId xmlns:a16="http://schemas.microsoft.com/office/drawing/2014/main" id="{A260F0AB-A85D-994A-885D-7652C8C063DE}"/>
                </a:ext>
              </a:extLst>
            </p:cNvPr>
            <p:cNvSpPr/>
            <p:nvPr/>
          </p:nvSpPr>
          <p:spPr>
            <a:xfrm>
              <a:off x="8323054"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43" name="Forme libre 542">
              <a:extLst>
                <a:ext uri="{FF2B5EF4-FFF2-40B4-BE49-F238E27FC236}">
                  <a16:creationId xmlns:a16="http://schemas.microsoft.com/office/drawing/2014/main" id="{50805917-2869-1E4A-8D93-0BFF3E19822E}"/>
                </a:ext>
              </a:extLst>
            </p:cNvPr>
            <p:cNvSpPr/>
            <p:nvPr/>
          </p:nvSpPr>
          <p:spPr>
            <a:xfrm>
              <a:off x="8273458" y="3631461"/>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4"/>
              </a:solidFill>
              <a:prstDash val="solid"/>
              <a:miter/>
            </a:ln>
          </p:spPr>
          <p:txBody>
            <a:bodyPr rtlCol="0" anchor="ctr"/>
            <a:lstStyle/>
            <a:p>
              <a:endParaRPr lang="fr-FR"/>
            </a:p>
          </p:txBody>
        </p:sp>
        <p:sp>
          <p:nvSpPr>
            <p:cNvPr id="544" name="Forme libre 543">
              <a:extLst>
                <a:ext uri="{FF2B5EF4-FFF2-40B4-BE49-F238E27FC236}">
                  <a16:creationId xmlns:a16="http://schemas.microsoft.com/office/drawing/2014/main" id="{FF577207-518B-B747-8B66-3271FBC5438A}"/>
                </a:ext>
              </a:extLst>
            </p:cNvPr>
            <p:cNvSpPr/>
            <p:nvPr/>
          </p:nvSpPr>
          <p:spPr>
            <a:xfrm>
              <a:off x="8323054"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45" name="Forme libre 544">
              <a:extLst>
                <a:ext uri="{FF2B5EF4-FFF2-40B4-BE49-F238E27FC236}">
                  <a16:creationId xmlns:a16="http://schemas.microsoft.com/office/drawing/2014/main" id="{8E15F134-FC54-7C4D-AE73-9CEF56F7FE32}"/>
                </a:ext>
              </a:extLst>
            </p:cNvPr>
            <p:cNvSpPr/>
            <p:nvPr/>
          </p:nvSpPr>
          <p:spPr>
            <a:xfrm>
              <a:off x="8273458" y="3227488"/>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4"/>
              </a:solidFill>
              <a:prstDash val="solid"/>
              <a:miter/>
            </a:ln>
          </p:spPr>
          <p:txBody>
            <a:bodyPr rtlCol="0" anchor="ctr"/>
            <a:lstStyle/>
            <a:p>
              <a:endParaRPr lang="fr-FR"/>
            </a:p>
          </p:txBody>
        </p:sp>
        <p:sp>
          <p:nvSpPr>
            <p:cNvPr id="546" name="Forme libre 545">
              <a:extLst>
                <a:ext uri="{FF2B5EF4-FFF2-40B4-BE49-F238E27FC236}">
                  <a16:creationId xmlns:a16="http://schemas.microsoft.com/office/drawing/2014/main" id="{5A153277-EEEA-5A46-8316-CE438DF88B41}"/>
                </a:ext>
              </a:extLst>
            </p:cNvPr>
            <p:cNvSpPr/>
            <p:nvPr/>
          </p:nvSpPr>
          <p:spPr>
            <a:xfrm>
              <a:off x="8323054"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47" name="Forme libre 546">
              <a:extLst>
                <a:ext uri="{FF2B5EF4-FFF2-40B4-BE49-F238E27FC236}">
                  <a16:creationId xmlns:a16="http://schemas.microsoft.com/office/drawing/2014/main" id="{5B5A895D-7C4F-9440-8E95-AD0436C886E9}"/>
                </a:ext>
              </a:extLst>
            </p:cNvPr>
            <p:cNvSpPr/>
            <p:nvPr/>
          </p:nvSpPr>
          <p:spPr>
            <a:xfrm>
              <a:off x="8273458" y="2823516"/>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4"/>
              </a:solidFill>
              <a:prstDash val="solid"/>
              <a:miter/>
            </a:ln>
          </p:spPr>
          <p:txBody>
            <a:bodyPr rtlCol="0" anchor="ctr"/>
            <a:lstStyle/>
            <a:p>
              <a:endParaRPr lang="fr-FR"/>
            </a:p>
          </p:txBody>
        </p:sp>
        <p:sp>
          <p:nvSpPr>
            <p:cNvPr id="548" name="Forme libre 547">
              <a:extLst>
                <a:ext uri="{FF2B5EF4-FFF2-40B4-BE49-F238E27FC236}">
                  <a16:creationId xmlns:a16="http://schemas.microsoft.com/office/drawing/2014/main" id="{3A91EEED-B548-FB40-A906-6B36D001EC7C}"/>
                </a:ext>
              </a:extLst>
            </p:cNvPr>
            <p:cNvSpPr/>
            <p:nvPr/>
          </p:nvSpPr>
          <p:spPr>
            <a:xfrm>
              <a:off x="8323054"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49" name="Forme libre 548">
              <a:extLst>
                <a:ext uri="{FF2B5EF4-FFF2-40B4-BE49-F238E27FC236}">
                  <a16:creationId xmlns:a16="http://schemas.microsoft.com/office/drawing/2014/main" id="{EB72E76F-A7F2-0444-809E-6D7D258FB4E4}"/>
                </a:ext>
              </a:extLst>
            </p:cNvPr>
            <p:cNvSpPr/>
            <p:nvPr/>
          </p:nvSpPr>
          <p:spPr>
            <a:xfrm>
              <a:off x="8273458" y="2419543"/>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4"/>
              </a:solidFill>
              <a:prstDash val="solid"/>
              <a:miter/>
            </a:ln>
          </p:spPr>
          <p:txBody>
            <a:bodyPr rtlCol="0" anchor="ctr"/>
            <a:lstStyle/>
            <a:p>
              <a:endParaRPr lang="fr-FR"/>
            </a:p>
          </p:txBody>
        </p:sp>
        <p:sp>
          <p:nvSpPr>
            <p:cNvPr id="550" name="Forme libre 549">
              <a:extLst>
                <a:ext uri="{FF2B5EF4-FFF2-40B4-BE49-F238E27FC236}">
                  <a16:creationId xmlns:a16="http://schemas.microsoft.com/office/drawing/2014/main" id="{87ACB7AE-1BDD-FD46-A6BC-C49786959EF4}"/>
                </a:ext>
              </a:extLst>
            </p:cNvPr>
            <p:cNvSpPr/>
            <p:nvPr/>
          </p:nvSpPr>
          <p:spPr>
            <a:xfrm>
              <a:off x="8323054"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51" name="Forme libre 550">
              <a:extLst>
                <a:ext uri="{FF2B5EF4-FFF2-40B4-BE49-F238E27FC236}">
                  <a16:creationId xmlns:a16="http://schemas.microsoft.com/office/drawing/2014/main" id="{8D48F21A-F8FB-C64D-B0AC-E0133520BCED}"/>
                </a:ext>
              </a:extLst>
            </p:cNvPr>
            <p:cNvSpPr/>
            <p:nvPr/>
          </p:nvSpPr>
          <p:spPr>
            <a:xfrm>
              <a:off x="8273458" y="2015571"/>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4"/>
              </a:solidFill>
              <a:prstDash val="solid"/>
              <a:miter/>
            </a:ln>
          </p:spPr>
          <p:txBody>
            <a:bodyPr rtlCol="0" anchor="ctr"/>
            <a:lstStyle/>
            <a:p>
              <a:endParaRPr lang="fr-FR"/>
            </a:p>
          </p:txBody>
        </p:sp>
        <p:sp>
          <p:nvSpPr>
            <p:cNvPr id="552" name="Forme libre 551">
              <a:extLst>
                <a:ext uri="{FF2B5EF4-FFF2-40B4-BE49-F238E27FC236}">
                  <a16:creationId xmlns:a16="http://schemas.microsoft.com/office/drawing/2014/main" id="{E5F95532-80FE-F04E-93BB-4B8AB4D93DDF}"/>
                </a:ext>
              </a:extLst>
            </p:cNvPr>
            <p:cNvSpPr/>
            <p:nvPr/>
          </p:nvSpPr>
          <p:spPr>
            <a:xfrm>
              <a:off x="8323054"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53" name="Forme libre 552">
              <a:extLst>
                <a:ext uri="{FF2B5EF4-FFF2-40B4-BE49-F238E27FC236}">
                  <a16:creationId xmlns:a16="http://schemas.microsoft.com/office/drawing/2014/main" id="{2945D2BE-274F-CE44-B877-EF3860C85CE3}"/>
                </a:ext>
              </a:extLst>
            </p:cNvPr>
            <p:cNvSpPr/>
            <p:nvPr/>
          </p:nvSpPr>
          <p:spPr>
            <a:xfrm>
              <a:off x="8273458" y="1611598"/>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4"/>
              </a:solidFill>
              <a:prstDash val="solid"/>
              <a:miter/>
            </a:ln>
          </p:spPr>
          <p:txBody>
            <a:bodyPr rtlCol="0" anchor="ctr"/>
            <a:lstStyle/>
            <a:p>
              <a:endParaRPr lang="fr-FR"/>
            </a:p>
          </p:txBody>
        </p:sp>
        <p:sp>
          <p:nvSpPr>
            <p:cNvPr id="554" name="Forme libre 553">
              <a:extLst>
                <a:ext uri="{FF2B5EF4-FFF2-40B4-BE49-F238E27FC236}">
                  <a16:creationId xmlns:a16="http://schemas.microsoft.com/office/drawing/2014/main" id="{17F24F7E-718A-DD4F-B590-9E17174873DB}"/>
                </a:ext>
              </a:extLst>
            </p:cNvPr>
            <p:cNvSpPr/>
            <p:nvPr/>
          </p:nvSpPr>
          <p:spPr>
            <a:xfrm>
              <a:off x="8323054"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55" name="Forme libre 554">
              <a:extLst>
                <a:ext uri="{FF2B5EF4-FFF2-40B4-BE49-F238E27FC236}">
                  <a16:creationId xmlns:a16="http://schemas.microsoft.com/office/drawing/2014/main" id="{5E06E9EA-7B76-6847-BCFF-42C80B6ABE87}"/>
                </a:ext>
              </a:extLst>
            </p:cNvPr>
            <p:cNvSpPr/>
            <p:nvPr/>
          </p:nvSpPr>
          <p:spPr>
            <a:xfrm>
              <a:off x="8678221" y="5247351"/>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4"/>
              </a:solidFill>
              <a:prstDash val="solid"/>
              <a:miter/>
            </a:ln>
          </p:spPr>
          <p:txBody>
            <a:bodyPr rtlCol="0" anchor="ctr"/>
            <a:lstStyle/>
            <a:p>
              <a:endParaRPr lang="fr-FR"/>
            </a:p>
          </p:txBody>
        </p:sp>
        <p:sp>
          <p:nvSpPr>
            <p:cNvPr id="556" name="Forme libre 555">
              <a:extLst>
                <a:ext uri="{FF2B5EF4-FFF2-40B4-BE49-F238E27FC236}">
                  <a16:creationId xmlns:a16="http://schemas.microsoft.com/office/drawing/2014/main" id="{2CE82B81-18EB-C541-9367-6376A90C86CC}"/>
                </a:ext>
              </a:extLst>
            </p:cNvPr>
            <p:cNvSpPr/>
            <p:nvPr/>
          </p:nvSpPr>
          <p:spPr>
            <a:xfrm>
              <a:off x="8727817"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57" name="Forme libre 556">
              <a:extLst>
                <a:ext uri="{FF2B5EF4-FFF2-40B4-BE49-F238E27FC236}">
                  <a16:creationId xmlns:a16="http://schemas.microsoft.com/office/drawing/2014/main" id="{D4A55BF0-09B1-E442-A1CF-F1E6568D4361}"/>
                </a:ext>
              </a:extLst>
            </p:cNvPr>
            <p:cNvSpPr/>
            <p:nvPr/>
          </p:nvSpPr>
          <p:spPr>
            <a:xfrm>
              <a:off x="8678221" y="4843378"/>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4"/>
              </a:solidFill>
              <a:prstDash val="solid"/>
              <a:miter/>
            </a:ln>
          </p:spPr>
          <p:txBody>
            <a:bodyPr rtlCol="0" anchor="ctr"/>
            <a:lstStyle/>
            <a:p>
              <a:endParaRPr lang="fr-FR"/>
            </a:p>
          </p:txBody>
        </p:sp>
        <p:sp>
          <p:nvSpPr>
            <p:cNvPr id="558" name="Forme libre 557">
              <a:extLst>
                <a:ext uri="{FF2B5EF4-FFF2-40B4-BE49-F238E27FC236}">
                  <a16:creationId xmlns:a16="http://schemas.microsoft.com/office/drawing/2014/main" id="{22081BC9-A979-7B42-A4C5-A9FF1C88B0E5}"/>
                </a:ext>
              </a:extLst>
            </p:cNvPr>
            <p:cNvSpPr/>
            <p:nvPr/>
          </p:nvSpPr>
          <p:spPr>
            <a:xfrm>
              <a:off x="8727817"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59" name="Forme libre 558">
              <a:extLst>
                <a:ext uri="{FF2B5EF4-FFF2-40B4-BE49-F238E27FC236}">
                  <a16:creationId xmlns:a16="http://schemas.microsoft.com/office/drawing/2014/main" id="{53833776-DD3C-3244-AC28-926FCEA6BE1F}"/>
                </a:ext>
              </a:extLst>
            </p:cNvPr>
            <p:cNvSpPr/>
            <p:nvPr/>
          </p:nvSpPr>
          <p:spPr>
            <a:xfrm>
              <a:off x="8678221" y="4439406"/>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4"/>
              </a:solidFill>
              <a:prstDash val="solid"/>
              <a:miter/>
            </a:ln>
          </p:spPr>
          <p:txBody>
            <a:bodyPr rtlCol="0" anchor="ctr"/>
            <a:lstStyle/>
            <a:p>
              <a:endParaRPr lang="fr-FR"/>
            </a:p>
          </p:txBody>
        </p:sp>
        <p:sp>
          <p:nvSpPr>
            <p:cNvPr id="560" name="Forme libre 559">
              <a:extLst>
                <a:ext uri="{FF2B5EF4-FFF2-40B4-BE49-F238E27FC236}">
                  <a16:creationId xmlns:a16="http://schemas.microsoft.com/office/drawing/2014/main" id="{A22EE8BA-A4E6-7B45-AB37-62DFBDE81DF3}"/>
                </a:ext>
              </a:extLst>
            </p:cNvPr>
            <p:cNvSpPr/>
            <p:nvPr/>
          </p:nvSpPr>
          <p:spPr>
            <a:xfrm>
              <a:off x="8727817"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61" name="Forme libre 560">
              <a:extLst>
                <a:ext uri="{FF2B5EF4-FFF2-40B4-BE49-F238E27FC236}">
                  <a16:creationId xmlns:a16="http://schemas.microsoft.com/office/drawing/2014/main" id="{D65B3354-BD30-414B-A968-9302509AAF5A}"/>
                </a:ext>
              </a:extLst>
            </p:cNvPr>
            <p:cNvSpPr/>
            <p:nvPr/>
          </p:nvSpPr>
          <p:spPr>
            <a:xfrm>
              <a:off x="8678221" y="4035433"/>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4"/>
              </a:solidFill>
              <a:prstDash val="solid"/>
              <a:miter/>
            </a:ln>
          </p:spPr>
          <p:txBody>
            <a:bodyPr rtlCol="0" anchor="ctr"/>
            <a:lstStyle/>
            <a:p>
              <a:endParaRPr lang="fr-FR"/>
            </a:p>
          </p:txBody>
        </p:sp>
        <p:sp>
          <p:nvSpPr>
            <p:cNvPr id="562" name="Forme libre 561">
              <a:extLst>
                <a:ext uri="{FF2B5EF4-FFF2-40B4-BE49-F238E27FC236}">
                  <a16:creationId xmlns:a16="http://schemas.microsoft.com/office/drawing/2014/main" id="{42101C41-FC94-CD43-8C9A-BC7FFD3D89B2}"/>
                </a:ext>
              </a:extLst>
            </p:cNvPr>
            <p:cNvSpPr/>
            <p:nvPr/>
          </p:nvSpPr>
          <p:spPr>
            <a:xfrm>
              <a:off x="8727817"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63" name="Forme libre 562">
              <a:extLst>
                <a:ext uri="{FF2B5EF4-FFF2-40B4-BE49-F238E27FC236}">
                  <a16:creationId xmlns:a16="http://schemas.microsoft.com/office/drawing/2014/main" id="{3951F11F-A5C9-9341-BE5E-AFD625FA4B05}"/>
                </a:ext>
              </a:extLst>
            </p:cNvPr>
            <p:cNvSpPr/>
            <p:nvPr/>
          </p:nvSpPr>
          <p:spPr>
            <a:xfrm>
              <a:off x="8678221" y="3631461"/>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4"/>
              </a:solidFill>
              <a:prstDash val="solid"/>
              <a:miter/>
            </a:ln>
          </p:spPr>
          <p:txBody>
            <a:bodyPr rtlCol="0" anchor="ctr"/>
            <a:lstStyle/>
            <a:p>
              <a:endParaRPr lang="fr-FR"/>
            </a:p>
          </p:txBody>
        </p:sp>
        <p:sp>
          <p:nvSpPr>
            <p:cNvPr id="564" name="Forme libre 563">
              <a:extLst>
                <a:ext uri="{FF2B5EF4-FFF2-40B4-BE49-F238E27FC236}">
                  <a16:creationId xmlns:a16="http://schemas.microsoft.com/office/drawing/2014/main" id="{240854EC-F955-D34F-B2D0-4DFA8EDECDB4}"/>
                </a:ext>
              </a:extLst>
            </p:cNvPr>
            <p:cNvSpPr/>
            <p:nvPr/>
          </p:nvSpPr>
          <p:spPr>
            <a:xfrm>
              <a:off x="8727817"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65" name="Forme libre 564">
              <a:extLst>
                <a:ext uri="{FF2B5EF4-FFF2-40B4-BE49-F238E27FC236}">
                  <a16:creationId xmlns:a16="http://schemas.microsoft.com/office/drawing/2014/main" id="{659D46EE-3AC3-F04B-BE77-BDF5A1E114B5}"/>
                </a:ext>
              </a:extLst>
            </p:cNvPr>
            <p:cNvSpPr/>
            <p:nvPr/>
          </p:nvSpPr>
          <p:spPr>
            <a:xfrm>
              <a:off x="8678221" y="3227488"/>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4"/>
              </a:solidFill>
              <a:prstDash val="solid"/>
              <a:miter/>
            </a:ln>
          </p:spPr>
          <p:txBody>
            <a:bodyPr rtlCol="0" anchor="ctr"/>
            <a:lstStyle/>
            <a:p>
              <a:endParaRPr lang="fr-FR"/>
            </a:p>
          </p:txBody>
        </p:sp>
        <p:sp>
          <p:nvSpPr>
            <p:cNvPr id="566" name="Forme libre 565">
              <a:extLst>
                <a:ext uri="{FF2B5EF4-FFF2-40B4-BE49-F238E27FC236}">
                  <a16:creationId xmlns:a16="http://schemas.microsoft.com/office/drawing/2014/main" id="{6CD65D39-CDA3-3A45-8A47-110AD48BBEC9}"/>
                </a:ext>
              </a:extLst>
            </p:cNvPr>
            <p:cNvSpPr/>
            <p:nvPr/>
          </p:nvSpPr>
          <p:spPr>
            <a:xfrm>
              <a:off x="8727817"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67" name="Forme libre 566">
              <a:extLst>
                <a:ext uri="{FF2B5EF4-FFF2-40B4-BE49-F238E27FC236}">
                  <a16:creationId xmlns:a16="http://schemas.microsoft.com/office/drawing/2014/main" id="{513D081C-9DFC-724C-ABEB-DB51A12F9ED9}"/>
                </a:ext>
              </a:extLst>
            </p:cNvPr>
            <p:cNvSpPr/>
            <p:nvPr/>
          </p:nvSpPr>
          <p:spPr>
            <a:xfrm>
              <a:off x="8678221" y="2823516"/>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4"/>
              </a:solidFill>
              <a:prstDash val="solid"/>
              <a:miter/>
            </a:ln>
          </p:spPr>
          <p:txBody>
            <a:bodyPr rtlCol="0" anchor="ctr"/>
            <a:lstStyle/>
            <a:p>
              <a:endParaRPr lang="fr-FR"/>
            </a:p>
          </p:txBody>
        </p:sp>
        <p:sp>
          <p:nvSpPr>
            <p:cNvPr id="568" name="Forme libre 567">
              <a:extLst>
                <a:ext uri="{FF2B5EF4-FFF2-40B4-BE49-F238E27FC236}">
                  <a16:creationId xmlns:a16="http://schemas.microsoft.com/office/drawing/2014/main" id="{B466E17B-0DD4-C94D-A33E-07FBA83E3BBD}"/>
                </a:ext>
              </a:extLst>
            </p:cNvPr>
            <p:cNvSpPr/>
            <p:nvPr/>
          </p:nvSpPr>
          <p:spPr>
            <a:xfrm>
              <a:off x="8727817"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69" name="Forme libre 568">
              <a:extLst>
                <a:ext uri="{FF2B5EF4-FFF2-40B4-BE49-F238E27FC236}">
                  <a16:creationId xmlns:a16="http://schemas.microsoft.com/office/drawing/2014/main" id="{478029FC-6039-7E48-9609-2B2278CB1EA6}"/>
                </a:ext>
              </a:extLst>
            </p:cNvPr>
            <p:cNvSpPr/>
            <p:nvPr/>
          </p:nvSpPr>
          <p:spPr>
            <a:xfrm>
              <a:off x="8678221" y="2419543"/>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4"/>
              </a:solidFill>
              <a:prstDash val="solid"/>
              <a:miter/>
            </a:ln>
          </p:spPr>
          <p:txBody>
            <a:bodyPr rtlCol="0" anchor="ctr"/>
            <a:lstStyle/>
            <a:p>
              <a:endParaRPr lang="fr-FR"/>
            </a:p>
          </p:txBody>
        </p:sp>
        <p:sp>
          <p:nvSpPr>
            <p:cNvPr id="570" name="Forme libre 569">
              <a:extLst>
                <a:ext uri="{FF2B5EF4-FFF2-40B4-BE49-F238E27FC236}">
                  <a16:creationId xmlns:a16="http://schemas.microsoft.com/office/drawing/2014/main" id="{B6151F3C-C485-3D4F-90AC-46C07F5B9DED}"/>
                </a:ext>
              </a:extLst>
            </p:cNvPr>
            <p:cNvSpPr/>
            <p:nvPr/>
          </p:nvSpPr>
          <p:spPr>
            <a:xfrm>
              <a:off x="8727817"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71" name="Forme libre 570">
              <a:extLst>
                <a:ext uri="{FF2B5EF4-FFF2-40B4-BE49-F238E27FC236}">
                  <a16:creationId xmlns:a16="http://schemas.microsoft.com/office/drawing/2014/main" id="{C539A73B-BB07-E444-97E9-3D662481DACA}"/>
                </a:ext>
              </a:extLst>
            </p:cNvPr>
            <p:cNvSpPr/>
            <p:nvPr/>
          </p:nvSpPr>
          <p:spPr>
            <a:xfrm>
              <a:off x="8678221" y="2015571"/>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4"/>
              </a:solidFill>
              <a:prstDash val="solid"/>
              <a:miter/>
            </a:ln>
          </p:spPr>
          <p:txBody>
            <a:bodyPr rtlCol="0" anchor="ctr"/>
            <a:lstStyle/>
            <a:p>
              <a:endParaRPr lang="fr-FR"/>
            </a:p>
          </p:txBody>
        </p:sp>
        <p:sp>
          <p:nvSpPr>
            <p:cNvPr id="572" name="Forme libre 571">
              <a:extLst>
                <a:ext uri="{FF2B5EF4-FFF2-40B4-BE49-F238E27FC236}">
                  <a16:creationId xmlns:a16="http://schemas.microsoft.com/office/drawing/2014/main" id="{6008FF39-B362-A14D-A716-850E7C865FB6}"/>
                </a:ext>
              </a:extLst>
            </p:cNvPr>
            <p:cNvSpPr/>
            <p:nvPr/>
          </p:nvSpPr>
          <p:spPr>
            <a:xfrm>
              <a:off x="8727817"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73" name="Forme libre 572">
              <a:extLst>
                <a:ext uri="{FF2B5EF4-FFF2-40B4-BE49-F238E27FC236}">
                  <a16:creationId xmlns:a16="http://schemas.microsoft.com/office/drawing/2014/main" id="{C77452E7-7E1F-A747-8EE2-F55A7E8AC92E}"/>
                </a:ext>
              </a:extLst>
            </p:cNvPr>
            <p:cNvSpPr/>
            <p:nvPr/>
          </p:nvSpPr>
          <p:spPr>
            <a:xfrm>
              <a:off x="8678221" y="1611598"/>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4"/>
              </a:solidFill>
              <a:prstDash val="solid"/>
              <a:miter/>
            </a:ln>
          </p:spPr>
          <p:txBody>
            <a:bodyPr rtlCol="0" anchor="ctr"/>
            <a:lstStyle/>
            <a:p>
              <a:endParaRPr lang="fr-FR"/>
            </a:p>
          </p:txBody>
        </p:sp>
        <p:sp>
          <p:nvSpPr>
            <p:cNvPr id="574" name="Forme libre 573">
              <a:extLst>
                <a:ext uri="{FF2B5EF4-FFF2-40B4-BE49-F238E27FC236}">
                  <a16:creationId xmlns:a16="http://schemas.microsoft.com/office/drawing/2014/main" id="{ED15B501-6DAF-9A4E-BC71-80FD7E7AF793}"/>
                </a:ext>
              </a:extLst>
            </p:cNvPr>
            <p:cNvSpPr/>
            <p:nvPr/>
          </p:nvSpPr>
          <p:spPr>
            <a:xfrm>
              <a:off x="8727817"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grpSp>
      <p:sp>
        <p:nvSpPr>
          <p:cNvPr id="575" name="Rectangle 574">
            <a:extLst>
              <a:ext uri="{FF2B5EF4-FFF2-40B4-BE49-F238E27FC236}">
                <a16:creationId xmlns:a16="http://schemas.microsoft.com/office/drawing/2014/main" id="{BA3D5570-E215-2D47-B0A3-89160AEF7E92}"/>
              </a:ext>
            </a:extLst>
          </p:cNvPr>
          <p:cNvSpPr/>
          <p:nvPr userDrawn="1"/>
        </p:nvSpPr>
        <p:spPr>
          <a:xfrm>
            <a:off x="8561818" y="4832539"/>
            <a:ext cx="774000" cy="77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7" name="Rectangle 576">
            <a:extLst>
              <a:ext uri="{FF2B5EF4-FFF2-40B4-BE49-F238E27FC236}">
                <a16:creationId xmlns:a16="http://schemas.microsoft.com/office/drawing/2014/main" id="{29FAE46E-CFD3-3B47-AC54-AF2B1897A397}"/>
              </a:ext>
            </a:extLst>
          </p:cNvPr>
          <p:cNvSpPr/>
          <p:nvPr userDrawn="1"/>
        </p:nvSpPr>
        <p:spPr>
          <a:xfrm>
            <a:off x="7787818" y="5607442"/>
            <a:ext cx="774000" cy="7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8" name="Rectangle 577">
            <a:extLst>
              <a:ext uri="{FF2B5EF4-FFF2-40B4-BE49-F238E27FC236}">
                <a16:creationId xmlns:a16="http://schemas.microsoft.com/office/drawing/2014/main" id="{0E70CE03-D95B-A048-95D2-1A1EE1566909}"/>
              </a:ext>
            </a:extLst>
          </p:cNvPr>
          <p:cNvSpPr/>
          <p:nvPr userDrawn="1"/>
        </p:nvSpPr>
        <p:spPr>
          <a:xfrm>
            <a:off x="8561818" y="4832840"/>
            <a:ext cx="774000" cy="7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9" name="Rectangle 578">
            <a:extLst>
              <a:ext uri="{FF2B5EF4-FFF2-40B4-BE49-F238E27FC236}">
                <a16:creationId xmlns:a16="http://schemas.microsoft.com/office/drawing/2014/main" id="{0537E80E-D460-904B-AA35-AD4F84AFB89C}"/>
              </a:ext>
            </a:extLst>
          </p:cNvPr>
          <p:cNvSpPr/>
          <p:nvPr userDrawn="1"/>
        </p:nvSpPr>
        <p:spPr>
          <a:xfrm>
            <a:off x="8561818" y="5606840"/>
            <a:ext cx="774000" cy="7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5" name="Rectangle 874">
            <a:extLst>
              <a:ext uri="{FF2B5EF4-FFF2-40B4-BE49-F238E27FC236}">
                <a16:creationId xmlns:a16="http://schemas.microsoft.com/office/drawing/2014/main" id="{1AF06ACD-F39F-1144-A063-994FE30AD15C}"/>
              </a:ext>
            </a:extLst>
          </p:cNvPr>
          <p:cNvSpPr/>
          <p:nvPr userDrawn="1"/>
        </p:nvSpPr>
        <p:spPr>
          <a:xfrm>
            <a:off x="9329531" y="-123568"/>
            <a:ext cx="2925906" cy="42727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F3E6501D-D638-5341-A3D6-C975B47D16D8}"/>
              </a:ext>
            </a:extLst>
          </p:cNvPr>
          <p:cNvSpPr>
            <a:spLocks noGrp="1"/>
          </p:cNvSpPr>
          <p:nvPr userDrawn="1">
            <p:ph type="title" hasCustomPrompt="1"/>
          </p:nvPr>
        </p:nvSpPr>
        <p:spPr>
          <a:xfrm>
            <a:off x="831850" y="1709738"/>
            <a:ext cx="6125541" cy="2852737"/>
          </a:xfrm>
        </p:spPr>
        <p:txBody>
          <a:bodyPr anchor="b">
            <a:normAutofit/>
          </a:bodyPr>
          <a:lstStyle>
            <a:lvl1pPr>
              <a:defRPr sz="4000"/>
            </a:lvl1pPr>
          </a:lstStyle>
          <a:p>
            <a:r>
              <a:rPr lang="fr-FR"/>
              <a:t>1.</a:t>
            </a:r>
            <a:br>
              <a:rPr lang="fr-FR"/>
            </a:br>
            <a:r>
              <a:rPr lang="fr-FR"/>
              <a:t>Modifiez le style du titre</a:t>
            </a:r>
          </a:p>
        </p:txBody>
      </p:sp>
      <p:sp>
        <p:nvSpPr>
          <p:cNvPr id="3" name="Espace réservé du texte 2">
            <a:extLst>
              <a:ext uri="{FF2B5EF4-FFF2-40B4-BE49-F238E27FC236}">
                <a16:creationId xmlns:a16="http://schemas.microsoft.com/office/drawing/2014/main" id="{EADB8691-0DC9-504A-B3AC-B2C7C5BF73F3}"/>
              </a:ext>
            </a:extLst>
          </p:cNvPr>
          <p:cNvSpPr>
            <a:spLocks noGrp="1"/>
          </p:cNvSpPr>
          <p:nvPr userDrawn="1">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6F1ED47-B272-9145-871C-8B5923354F0C}"/>
              </a:ext>
            </a:extLst>
          </p:cNvPr>
          <p:cNvSpPr>
            <a:spLocks noGrp="1"/>
          </p:cNvSpPr>
          <p:nvPr userDrawn="1">
            <p:ph type="dt" sz="half" idx="10"/>
          </p:nvPr>
        </p:nvSpPr>
        <p:spPr/>
        <p:txBody>
          <a:bodyPr/>
          <a:lstStyle/>
          <a:p>
            <a:fld id="{A91E7A29-43AF-9140-B38B-AE4EAF52DB00}" type="datetime1">
              <a:rPr lang="fr-FR" smtClean="0"/>
              <a:t>28/05/2024</a:t>
            </a:fld>
            <a:endParaRPr lang="fr-FR"/>
          </a:p>
        </p:txBody>
      </p:sp>
      <p:sp>
        <p:nvSpPr>
          <p:cNvPr id="5" name="Espace réservé du pied de page 4">
            <a:extLst>
              <a:ext uri="{FF2B5EF4-FFF2-40B4-BE49-F238E27FC236}">
                <a16:creationId xmlns:a16="http://schemas.microsoft.com/office/drawing/2014/main" id="{0CFB5BEA-98FC-F047-ACB8-EAA04DE24A82}"/>
              </a:ext>
            </a:extLst>
          </p:cNvPr>
          <p:cNvSpPr>
            <a:spLocks noGrp="1"/>
          </p:cNvSpPr>
          <p:nvPr userDrawn="1">
            <p:ph type="ftr" sz="quarter" idx="11"/>
          </p:nvPr>
        </p:nvSpPr>
        <p:spPr/>
        <p:txBody>
          <a:bodyPr/>
          <a:lstStyle/>
          <a:p>
            <a:r>
              <a:rPr lang="fr-FR"/>
              <a:t>INSA Toulouse</a:t>
            </a:r>
          </a:p>
        </p:txBody>
      </p:sp>
      <p:sp>
        <p:nvSpPr>
          <p:cNvPr id="6" name="Espace réservé du numéro de diapositive 5">
            <a:extLst>
              <a:ext uri="{FF2B5EF4-FFF2-40B4-BE49-F238E27FC236}">
                <a16:creationId xmlns:a16="http://schemas.microsoft.com/office/drawing/2014/main" id="{45745484-5614-C047-802C-66B2AEF62EA9}"/>
              </a:ext>
            </a:extLst>
          </p:cNvPr>
          <p:cNvSpPr>
            <a:spLocks noGrp="1"/>
          </p:cNvSpPr>
          <p:nvPr userDrawn="1">
            <p:ph type="sldNum" sz="quarter" idx="12"/>
          </p:nvPr>
        </p:nvSpPr>
        <p:spPr/>
        <p:txBody>
          <a:bodyPr/>
          <a:lstStyle/>
          <a:p>
            <a:fld id="{3F394568-A123-CF43-B37D-0430507FD9CE}" type="slidenum">
              <a:rPr lang="fr-FR" smtClean="0"/>
              <a:t>‹#›</a:t>
            </a:fld>
            <a:endParaRPr lang="fr-FR"/>
          </a:p>
        </p:txBody>
      </p:sp>
      <p:sp>
        <p:nvSpPr>
          <p:cNvPr id="874" name="Graphique 318">
            <a:extLst>
              <a:ext uri="{FF2B5EF4-FFF2-40B4-BE49-F238E27FC236}">
                <a16:creationId xmlns:a16="http://schemas.microsoft.com/office/drawing/2014/main" id="{D6E595A7-6616-F448-A22D-78C2BFC825B7}"/>
              </a:ext>
            </a:extLst>
          </p:cNvPr>
          <p:cNvSpPr/>
          <p:nvPr userDrawn="1"/>
        </p:nvSpPr>
        <p:spPr>
          <a:xfrm>
            <a:off x="9339448" y="2600866"/>
            <a:ext cx="1447200" cy="1548301"/>
          </a:xfrm>
          <a:custGeom>
            <a:avLst/>
            <a:gdLst>
              <a:gd name="connsiteX0" fmla="*/ 1196285 w 1196832"/>
              <a:gd name="connsiteY0" fmla="*/ 4093699 h 4093961"/>
              <a:gd name="connsiteX1" fmla="*/ 1196285 w 1196832"/>
              <a:gd name="connsiteY1" fmla="*/ -262 h 4093961"/>
              <a:gd name="connsiteX2" fmla="*/ 1136385 w 1196832"/>
              <a:gd name="connsiteY2" fmla="*/ 4093699 h 4093961"/>
              <a:gd name="connsiteX3" fmla="*/ 1136385 w 1196832"/>
              <a:gd name="connsiteY3" fmla="*/ -262 h 4093961"/>
              <a:gd name="connsiteX4" fmla="*/ 1076614 w 1196832"/>
              <a:gd name="connsiteY4" fmla="*/ 4093699 h 4093961"/>
              <a:gd name="connsiteX5" fmla="*/ 1076614 w 1196832"/>
              <a:gd name="connsiteY5" fmla="*/ -262 h 4093961"/>
              <a:gd name="connsiteX6" fmla="*/ 1016714 w 1196832"/>
              <a:gd name="connsiteY6" fmla="*/ 4093699 h 4093961"/>
              <a:gd name="connsiteX7" fmla="*/ 1016714 w 1196832"/>
              <a:gd name="connsiteY7" fmla="*/ -262 h 4093961"/>
              <a:gd name="connsiteX8" fmla="*/ 956944 w 1196832"/>
              <a:gd name="connsiteY8" fmla="*/ 4093699 h 4093961"/>
              <a:gd name="connsiteX9" fmla="*/ 956944 w 1196832"/>
              <a:gd name="connsiteY9" fmla="*/ -262 h 4093961"/>
              <a:gd name="connsiteX10" fmla="*/ 897044 w 1196832"/>
              <a:gd name="connsiteY10" fmla="*/ 4093699 h 4093961"/>
              <a:gd name="connsiteX11" fmla="*/ 897044 w 1196832"/>
              <a:gd name="connsiteY11" fmla="*/ -262 h 4093961"/>
              <a:gd name="connsiteX12" fmla="*/ 837274 w 1196832"/>
              <a:gd name="connsiteY12" fmla="*/ 4093699 h 4093961"/>
              <a:gd name="connsiteX13" fmla="*/ 837274 w 1196832"/>
              <a:gd name="connsiteY13" fmla="*/ -262 h 4093961"/>
              <a:gd name="connsiteX14" fmla="*/ 777374 w 1196832"/>
              <a:gd name="connsiteY14" fmla="*/ 4093699 h 4093961"/>
              <a:gd name="connsiteX15" fmla="*/ 777374 w 1196832"/>
              <a:gd name="connsiteY15" fmla="*/ -262 h 4093961"/>
              <a:gd name="connsiteX16" fmla="*/ 717602 w 1196832"/>
              <a:gd name="connsiteY16" fmla="*/ 4093699 h 4093961"/>
              <a:gd name="connsiteX17" fmla="*/ 717602 w 1196832"/>
              <a:gd name="connsiteY17" fmla="*/ -262 h 4093961"/>
              <a:gd name="connsiteX18" fmla="*/ 657832 w 1196832"/>
              <a:gd name="connsiteY18" fmla="*/ 4093699 h 4093961"/>
              <a:gd name="connsiteX19" fmla="*/ 657832 w 1196832"/>
              <a:gd name="connsiteY19" fmla="*/ -262 h 4093961"/>
              <a:gd name="connsiteX20" fmla="*/ 597932 w 1196832"/>
              <a:gd name="connsiteY20" fmla="*/ 4093699 h 4093961"/>
              <a:gd name="connsiteX21" fmla="*/ 597932 w 1196832"/>
              <a:gd name="connsiteY21" fmla="*/ -262 h 4093961"/>
              <a:gd name="connsiteX22" fmla="*/ 538162 w 1196832"/>
              <a:gd name="connsiteY22" fmla="*/ 4093699 h 4093961"/>
              <a:gd name="connsiteX23" fmla="*/ 538162 w 1196832"/>
              <a:gd name="connsiteY23" fmla="*/ -262 h 4093961"/>
              <a:gd name="connsiteX24" fmla="*/ 478262 w 1196832"/>
              <a:gd name="connsiteY24" fmla="*/ 4093699 h 4093961"/>
              <a:gd name="connsiteX25" fmla="*/ 478262 w 1196832"/>
              <a:gd name="connsiteY25" fmla="*/ -262 h 4093961"/>
              <a:gd name="connsiteX26" fmla="*/ 419134 w 1196832"/>
              <a:gd name="connsiteY26" fmla="*/ 4093699 h 4093961"/>
              <a:gd name="connsiteX27" fmla="*/ 419134 w 1196832"/>
              <a:gd name="connsiteY27" fmla="*/ -262 h 4093961"/>
              <a:gd name="connsiteX28" fmla="*/ 359235 w 1196832"/>
              <a:gd name="connsiteY28" fmla="*/ 4093699 h 4093961"/>
              <a:gd name="connsiteX29" fmla="*/ 359235 w 1196832"/>
              <a:gd name="connsiteY29" fmla="*/ -262 h 4093961"/>
              <a:gd name="connsiteX30" fmla="*/ 299464 w 1196832"/>
              <a:gd name="connsiteY30" fmla="*/ 4093699 h 4093961"/>
              <a:gd name="connsiteX31" fmla="*/ 299464 w 1196832"/>
              <a:gd name="connsiteY31" fmla="*/ -262 h 4093961"/>
              <a:gd name="connsiteX32" fmla="*/ 239179 w 1196832"/>
              <a:gd name="connsiteY32" fmla="*/ 4093699 h 4093961"/>
              <a:gd name="connsiteX33" fmla="*/ 239179 w 1196832"/>
              <a:gd name="connsiteY33" fmla="*/ -262 h 4093961"/>
              <a:gd name="connsiteX34" fmla="*/ 179279 w 1196832"/>
              <a:gd name="connsiteY34" fmla="*/ 4093699 h 4093961"/>
              <a:gd name="connsiteX35" fmla="*/ 179279 w 1196832"/>
              <a:gd name="connsiteY35" fmla="*/ -262 h 4093961"/>
              <a:gd name="connsiteX36" fmla="*/ 119508 w 1196832"/>
              <a:gd name="connsiteY36" fmla="*/ 4093699 h 4093961"/>
              <a:gd name="connsiteX37" fmla="*/ 119508 w 1196832"/>
              <a:gd name="connsiteY37" fmla="*/ -262 h 4093961"/>
              <a:gd name="connsiteX38" fmla="*/ 59223 w 1196832"/>
              <a:gd name="connsiteY38" fmla="*/ 4093699 h 4093961"/>
              <a:gd name="connsiteX39" fmla="*/ 59223 w 1196832"/>
              <a:gd name="connsiteY39" fmla="*/ -262 h 4093961"/>
              <a:gd name="connsiteX40" fmla="*/ -548 w 1196832"/>
              <a:gd name="connsiteY40" fmla="*/ 4093699 h 4093961"/>
              <a:gd name="connsiteX41" fmla="*/ -548 w 1196832"/>
              <a:gd name="connsiteY41" fmla="*/ -262 h 409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96832" h="4093961">
                <a:moveTo>
                  <a:pt x="1196285" y="4093699"/>
                </a:moveTo>
                <a:lnTo>
                  <a:pt x="1196285" y="-262"/>
                </a:lnTo>
                <a:moveTo>
                  <a:pt x="1136385" y="4093699"/>
                </a:moveTo>
                <a:lnTo>
                  <a:pt x="1136385" y="-262"/>
                </a:lnTo>
                <a:moveTo>
                  <a:pt x="1076614" y="4093699"/>
                </a:moveTo>
                <a:lnTo>
                  <a:pt x="1076614" y="-262"/>
                </a:lnTo>
                <a:moveTo>
                  <a:pt x="1016714" y="4093699"/>
                </a:moveTo>
                <a:lnTo>
                  <a:pt x="1016714" y="-262"/>
                </a:lnTo>
                <a:moveTo>
                  <a:pt x="956944" y="4093699"/>
                </a:moveTo>
                <a:lnTo>
                  <a:pt x="956944" y="-262"/>
                </a:lnTo>
                <a:moveTo>
                  <a:pt x="897044" y="4093699"/>
                </a:moveTo>
                <a:lnTo>
                  <a:pt x="897044" y="-262"/>
                </a:lnTo>
                <a:moveTo>
                  <a:pt x="837274" y="4093699"/>
                </a:moveTo>
                <a:lnTo>
                  <a:pt x="837274" y="-262"/>
                </a:lnTo>
                <a:moveTo>
                  <a:pt x="777374" y="4093699"/>
                </a:moveTo>
                <a:lnTo>
                  <a:pt x="777374" y="-262"/>
                </a:lnTo>
                <a:moveTo>
                  <a:pt x="717602" y="4093699"/>
                </a:moveTo>
                <a:lnTo>
                  <a:pt x="717602" y="-262"/>
                </a:lnTo>
                <a:moveTo>
                  <a:pt x="657832" y="4093699"/>
                </a:moveTo>
                <a:lnTo>
                  <a:pt x="657832" y="-262"/>
                </a:lnTo>
                <a:moveTo>
                  <a:pt x="597932" y="4093699"/>
                </a:moveTo>
                <a:lnTo>
                  <a:pt x="597932" y="-262"/>
                </a:lnTo>
                <a:moveTo>
                  <a:pt x="538162" y="4093699"/>
                </a:moveTo>
                <a:lnTo>
                  <a:pt x="538162" y="-262"/>
                </a:lnTo>
                <a:moveTo>
                  <a:pt x="478262" y="4093699"/>
                </a:moveTo>
                <a:lnTo>
                  <a:pt x="478262" y="-262"/>
                </a:lnTo>
                <a:moveTo>
                  <a:pt x="419134" y="4093699"/>
                </a:moveTo>
                <a:lnTo>
                  <a:pt x="419134" y="-262"/>
                </a:lnTo>
                <a:moveTo>
                  <a:pt x="359235" y="4093699"/>
                </a:moveTo>
                <a:lnTo>
                  <a:pt x="359235" y="-262"/>
                </a:lnTo>
                <a:moveTo>
                  <a:pt x="299464" y="4093699"/>
                </a:moveTo>
                <a:lnTo>
                  <a:pt x="299464" y="-262"/>
                </a:lnTo>
                <a:moveTo>
                  <a:pt x="239179" y="4093699"/>
                </a:moveTo>
                <a:lnTo>
                  <a:pt x="239179" y="-262"/>
                </a:lnTo>
                <a:moveTo>
                  <a:pt x="179279" y="4093699"/>
                </a:moveTo>
                <a:lnTo>
                  <a:pt x="179279" y="-262"/>
                </a:lnTo>
                <a:moveTo>
                  <a:pt x="119508" y="4093699"/>
                </a:moveTo>
                <a:lnTo>
                  <a:pt x="119508" y="-262"/>
                </a:lnTo>
                <a:moveTo>
                  <a:pt x="59223" y="4093699"/>
                </a:moveTo>
                <a:lnTo>
                  <a:pt x="59223" y="-262"/>
                </a:lnTo>
                <a:moveTo>
                  <a:pt x="-548" y="4093699"/>
                </a:moveTo>
                <a:lnTo>
                  <a:pt x="-548" y="-262"/>
                </a:lnTo>
              </a:path>
            </a:pathLst>
          </a:custGeom>
          <a:noFill/>
          <a:ln w="9525" cap="flat">
            <a:solidFill>
              <a:schemeClr val="bg1"/>
            </a:solidFill>
            <a:prstDash val="solid"/>
            <a:miter/>
          </a:ln>
        </p:spPr>
        <p:txBody>
          <a:bodyPr rtlCol="0" anchor="ctr"/>
          <a:lstStyle/>
          <a:p>
            <a:endParaRPr lang="fr-FR"/>
          </a:p>
        </p:txBody>
      </p:sp>
    </p:spTree>
    <p:extLst>
      <p:ext uri="{BB962C8B-B14F-4D97-AF65-F5344CB8AC3E}">
        <p14:creationId xmlns:p14="http://schemas.microsoft.com/office/powerpoint/2010/main" val="3583572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579" name="Graphique 318">
            <a:extLst>
              <a:ext uri="{FF2B5EF4-FFF2-40B4-BE49-F238E27FC236}">
                <a16:creationId xmlns:a16="http://schemas.microsoft.com/office/drawing/2014/main" id="{8ABE870C-5D00-A545-993A-D768B3F30F1D}"/>
              </a:ext>
            </a:extLst>
          </p:cNvPr>
          <p:cNvSpPr/>
          <p:nvPr userDrawn="1"/>
        </p:nvSpPr>
        <p:spPr>
          <a:xfrm>
            <a:off x="11414400" y="5306400"/>
            <a:ext cx="777600" cy="777600"/>
          </a:xfrm>
          <a:custGeom>
            <a:avLst/>
            <a:gdLst>
              <a:gd name="connsiteX0" fmla="*/ 1196285 w 1196832"/>
              <a:gd name="connsiteY0" fmla="*/ 4093699 h 4093961"/>
              <a:gd name="connsiteX1" fmla="*/ 1196285 w 1196832"/>
              <a:gd name="connsiteY1" fmla="*/ -262 h 4093961"/>
              <a:gd name="connsiteX2" fmla="*/ 1136385 w 1196832"/>
              <a:gd name="connsiteY2" fmla="*/ 4093699 h 4093961"/>
              <a:gd name="connsiteX3" fmla="*/ 1136385 w 1196832"/>
              <a:gd name="connsiteY3" fmla="*/ -262 h 4093961"/>
              <a:gd name="connsiteX4" fmla="*/ 1076614 w 1196832"/>
              <a:gd name="connsiteY4" fmla="*/ 4093699 h 4093961"/>
              <a:gd name="connsiteX5" fmla="*/ 1076614 w 1196832"/>
              <a:gd name="connsiteY5" fmla="*/ -262 h 4093961"/>
              <a:gd name="connsiteX6" fmla="*/ 1016714 w 1196832"/>
              <a:gd name="connsiteY6" fmla="*/ 4093699 h 4093961"/>
              <a:gd name="connsiteX7" fmla="*/ 1016714 w 1196832"/>
              <a:gd name="connsiteY7" fmla="*/ -262 h 4093961"/>
              <a:gd name="connsiteX8" fmla="*/ 956944 w 1196832"/>
              <a:gd name="connsiteY8" fmla="*/ 4093699 h 4093961"/>
              <a:gd name="connsiteX9" fmla="*/ 956944 w 1196832"/>
              <a:gd name="connsiteY9" fmla="*/ -262 h 4093961"/>
              <a:gd name="connsiteX10" fmla="*/ 897044 w 1196832"/>
              <a:gd name="connsiteY10" fmla="*/ 4093699 h 4093961"/>
              <a:gd name="connsiteX11" fmla="*/ 897044 w 1196832"/>
              <a:gd name="connsiteY11" fmla="*/ -262 h 4093961"/>
              <a:gd name="connsiteX12" fmla="*/ 837274 w 1196832"/>
              <a:gd name="connsiteY12" fmla="*/ 4093699 h 4093961"/>
              <a:gd name="connsiteX13" fmla="*/ 837274 w 1196832"/>
              <a:gd name="connsiteY13" fmla="*/ -262 h 4093961"/>
              <a:gd name="connsiteX14" fmla="*/ 777374 w 1196832"/>
              <a:gd name="connsiteY14" fmla="*/ 4093699 h 4093961"/>
              <a:gd name="connsiteX15" fmla="*/ 777374 w 1196832"/>
              <a:gd name="connsiteY15" fmla="*/ -262 h 4093961"/>
              <a:gd name="connsiteX16" fmla="*/ 717602 w 1196832"/>
              <a:gd name="connsiteY16" fmla="*/ 4093699 h 4093961"/>
              <a:gd name="connsiteX17" fmla="*/ 717602 w 1196832"/>
              <a:gd name="connsiteY17" fmla="*/ -262 h 4093961"/>
              <a:gd name="connsiteX18" fmla="*/ 657832 w 1196832"/>
              <a:gd name="connsiteY18" fmla="*/ 4093699 h 4093961"/>
              <a:gd name="connsiteX19" fmla="*/ 657832 w 1196832"/>
              <a:gd name="connsiteY19" fmla="*/ -262 h 4093961"/>
              <a:gd name="connsiteX20" fmla="*/ 597932 w 1196832"/>
              <a:gd name="connsiteY20" fmla="*/ 4093699 h 4093961"/>
              <a:gd name="connsiteX21" fmla="*/ 597932 w 1196832"/>
              <a:gd name="connsiteY21" fmla="*/ -262 h 4093961"/>
              <a:gd name="connsiteX22" fmla="*/ 538162 w 1196832"/>
              <a:gd name="connsiteY22" fmla="*/ 4093699 h 4093961"/>
              <a:gd name="connsiteX23" fmla="*/ 538162 w 1196832"/>
              <a:gd name="connsiteY23" fmla="*/ -262 h 4093961"/>
              <a:gd name="connsiteX24" fmla="*/ 478262 w 1196832"/>
              <a:gd name="connsiteY24" fmla="*/ 4093699 h 4093961"/>
              <a:gd name="connsiteX25" fmla="*/ 478262 w 1196832"/>
              <a:gd name="connsiteY25" fmla="*/ -262 h 4093961"/>
              <a:gd name="connsiteX26" fmla="*/ 419134 w 1196832"/>
              <a:gd name="connsiteY26" fmla="*/ 4093699 h 4093961"/>
              <a:gd name="connsiteX27" fmla="*/ 419134 w 1196832"/>
              <a:gd name="connsiteY27" fmla="*/ -262 h 4093961"/>
              <a:gd name="connsiteX28" fmla="*/ 359235 w 1196832"/>
              <a:gd name="connsiteY28" fmla="*/ 4093699 h 4093961"/>
              <a:gd name="connsiteX29" fmla="*/ 359235 w 1196832"/>
              <a:gd name="connsiteY29" fmla="*/ -262 h 4093961"/>
              <a:gd name="connsiteX30" fmla="*/ 299464 w 1196832"/>
              <a:gd name="connsiteY30" fmla="*/ 4093699 h 4093961"/>
              <a:gd name="connsiteX31" fmla="*/ 299464 w 1196832"/>
              <a:gd name="connsiteY31" fmla="*/ -262 h 4093961"/>
              <a:gd name="connsiteX32" fmla="*/ 239179 w 1196832"/>
              <a:gd name="connsiteY32" fmla="*/ 4093699 h 4093961"/>
              <a:gd name="connsiteX33" fmla="*/ 239179 w 1196832"/>
              <a:gd name="connsiteY33" fmla="*/ -262 h 4093961"/>
              <a:gd name="connsiteX34" fmla="*/ 179279 w 1196832"/>
              <a:gd name="connsiteY34" fmla="*/ 4093699 h 4093961"/>
              <a:gd name="connsiteX35" fmla="*/ 179279 w 1196832"/>
              <a:gd name="connsiteY35" fmla="*/ -262 h 4093961"/>
              <a:gd name="connsiteX36" fmla="*/ 119508 w 1196832"/>
              <a:gd name="connsiteY36" fmla="*/ 4093699 h 4093961"/>
              <a:gd name="connsiteX37" fmla="*/ 119508 w 1196832"/>
              <a:gd name="connsiteY37" fmla="*/ -262 h 4093961"/>
              <a:gd name="connsiteX38" fmla="*/ 59223 w 1196832"/>
              <a:gd name="connsiteY38" fmla="*/ 4093699 h 4093961"/>
              <a:gd name="connsiteX39" fmla="*/ 59223 w 1196832"/>
              <a:gd name="connsiteY39" fmla="*/ -262 h 4093961"/>
              <a:gd name="connsiteX40" fmla="*/ -548 w 1196832"/>
              <a:gd name="connsiteY40" fmla="*/ 4093699 h 4093961"/>
              <a:gd name="connsiteX41" fmla="*/ -548 w 1196832"/>
              <a:gd name="connsiteY41" fmla="*/ -262 h 409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96832" h="4093961">
                <a:moveTo>
                  <a:pt x="1196285" y="4093699"/>
                </a:moveTo>
                <a:lnTo>
                  <a:pt x="1196285" y="-262"/>
                </a:lnTo>
                <a:moveTo>
                  <a:pt x="1136385" y="4093699"/>
                </a:moveTo>
                <a:lnTo>
                  <a:pt x="1136385" y="-262"/>
                </a:lnTo>
                <a:moveTo>
                  <a:pt x="1076614" y="4093699"/>
                </a:moveTo>
                <a:lnTo>
                  <a:pt x="1076614" y="-262"/>
                </a:lnTo>
                <a:moveTo>
                  <a:pt x="1016714" y="4093699"/>
                </a:moveTo>
                <a:lnTo>
                  <a:pt x="1016714" y="-262"/>
                </a:lnTo>
                <a:moveTo>
                  <a:pt x="956944" y="4093699"/>
                </a:moveTo>
                <a:lnTo>
                  <a:pt x="956944" y="-262"/>
                </a:lnTo>
                <a:moveTo>
                  <a:pt x="897044" y="4093699"/>
                </a:moveTo>
                <a:lnTo>
                  <a:pt x="897044" y="-262"/>
                </a:lnTo>
                <a:moveTo>
                  <a:pt x="837274" y="4093699"/>
                </a:moveTo>
                <a:lnTo>
                  <a:pt x="837274" y="-262"/>
                </a:lnTo>
                <a:moveTo>
                  <a:pt x="777374" y="4093699"/>
                </a:moveTo>
                <a:lnTo>
                  <a:pt x="777374" y="-262"/>
                </a:lnTo>
                <a:moveTo>
                  <a:pt x="717602" y="4093699"/>
                </a:moveTo>
                <a:lnTo>
                  <a:pt x="717602" y="-262"/>
                </a:lnTo>
                <a:moveTo>
                  <a:pt x="657832" y="4093699"/>
                </a:moveTo>
                <a:lnTo>
                  <a:pt x="657832" y="-262"/>
                </a:lnTo>
                <a:moveTo>
                  <a:pt x="597932" y="4093699"/>
                </a:moveTo>
                <a:lnTo>
                  <a:pt x="597932" y="-262"/>
                </a:lnTo>
                <a:moveTo>
                  <a:pt x="538162" y="4093699"/>
                </a:moveTo>
                <a:lnTo>
                  <a:pt x="538162" y="-262"/>
                </a:lnTo>
                <a:moveTo>
                  <a:pt x="478262" y="4093699"/>
                </a:moveTo>
                <a:lnTo>
                  <a:pt x="478262" y="-262"/>
                </a:lnTo>
                <a:moveTo>
                  <a:pt x="419134" y="4093699"/>
                </a:moveTo>
                <a:lnTo>
                  <a:pt x="419134" y="-262"/>
                </a:lnTo>
                <a:moveTo>
                  <a:pt x="359235" y="4093699"/>
                </a:moveTo>
                <a:lnTo>
                  <a:pt x="359235" y="-262"/>
                </a:lnTo>
                <a:moveTo>
                  <a:pt x="299464" y="4093699"/>
                </a:moveTo>
                <a:lnTo>
                  <a:pt x="299464" y="-262"/>
                </a:lnTo>
                <a:moveTo>
                  <a:pt x="239179" y="4093699"/>
                </a:moveTo>
                <a:lnTo>
                  <a:pt x="239179" y="-262"/>
                </a:lnTo>
                <a:moveTo>
                  <a:pt x="179279" y="4093699"/>
                </a:moveTo>
                <a:lnTo>
                  <a:pt x="179279" y="-262"/>
                </a:lnTo>
                <a:moveTo>
                  <a:pt x="119508" y="4093699"/>
                </a:moveTo>
                <a:lnTo>
                  <a:pt x="119508" y="-262"/>
                </a:lnTo>
                <a:moveTo>
                  <a:pt x="59223" y="4093699"/>
                </a:moveTo>
                <a:lnTo>
                  <a:pt x="59223" y="-262"/>
                </a:lnTo>
                <a:moveTo>
                  <a:pt x="-548" y="4093699"/>
                </a:moveTo>
                <a:lnTo>
                  <a:pt x="-548" y="-262"/>
                </a:lnTo>
              </a:path>
            </a:pathLst>
          </a:custGeom>
          <a:noFill/>
          <a:ln w="9525" cap="flat">
            <a:solidFill>
              <a:schemeClr val="accent2"/>
            </a:solidFill>
            <a:prstDash val="solid"/>
            <a:miter/>
          </a:ln>
        </p:spPr>
        <p:txBody>
          <a:bodyPr rtlCol="0" anchor="ctr"/>
          <a:lstStyle/>
          <a:p>
            <a:endParaRPr lang="fr-FR"/>
          </a:p>
        </p:txBody>
      </p:sp>
      <p:sp>
        <p:nvSpPr>
          <p:cNvPr id="293" name="Rectangle 292">
            <a:extLst>
              <a:ext uri="{FF2B5EF4-FFF2-40B4-BE49-F238E27FC236}">
                <a16:creationId xmlns:a16="http://schemas.microsoft.com/office/drawing/2014/main" id="{3EBCF5BF-8D81-D644-BDDA-C4CFF0FA1166}"/>
              </a:ext>
            </a:extLst>
          </p:cNvPr>
          <p:cNvSpPr/>
          <p:nvPr userDrawn="1"/>
        </p:nvSpPr>
        <p:spPr>
          <a:xfrm>
            <a:off x="11418000" y="6084000"/>
            <a:ext cx="774000" cy="77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7E640BDD-92E6-A741-9CC1-B41F1883C5FB}"/>
              </a:ext>
            </a:extLst>
          </p:cNvPr>
          <p:cNvSpPr>
            <a:spLocks noGrp="1"/>
          </p:cNvSpPr>
          <p:nvPr>
            <p:ph type="title"/>
          </p:nvPr>
        </p:nvSpPr>
        <p:spPr>
          <a:xfrm>
            <a:off x="894522" y="700891"/>
            <a:ext cx="10409094" cy="1325563"/>
          </a:xfrm>
        </p:spPr>
        <p:txBody>
          <a:bodyPr lIns="0" tIns="0" rIns="0" bIns="0" anchor="t" anchorCtr="0"/>
          <a:lstStyle>
            <a:lvl1pPr>
              <a:defRPr b="1"/>
            </a:lvl1pPr>
          </a:lstStyle>
          <a:p>
            <a:r>
              <a:rPr lang="fr-FR"/>
              <a:t>Modifiez le style du titre</a:t>
            </a:r>
          </a:p>
        </p:txBody>
      </p:sp>
      <p:sp>
        <p:nvSpPr>
          <p:cNvPr id="3" name="Espace réservé du contenu 2">
            <a:extLst>
              <a:ext uri="{FF2B5EF4-FFF2-40B4-BE49-F238E27FC236}">
                <a16:creationId xmlns:a16="http://schemas.microsoft.com/office/drawing/2014/main" id="{F98608D4-9C36-A84D-A3A4-1AEB096C7D16}"/>
              </a:ext>
            </a:extLst>
          </p:cNvPr>
          <p:cNvSpPr>
            <a:spLocks noGrp="1"/>
          </p:cNvSpPr>
          <p:nvPr>
            <p:ph idx="1"/>
          </p:nvPr>
        </p:nvSpPr>
        <p:spPr>
          <a:xfrm>
            <a:off x="894522" y="1825625"/>
            <a:ext cx="10409094" cy="4351338"/>
          </a:xfrm>
        </p:spPr>
        <p:txBody>
          <a:bodyPr lIns="0" tIns="0" rIns="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2949874-8B14-7745-B3C4-7955031B3A8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Espace réservé du pied de page 4">
            <a:extLst>
              <a:ext uri="{FF2B5EF4-FFF2-40B4-BE49-F238E27FC236}">
                <a16:creationId xmlns:a16="http://schemas.microsoft.com/office/drawing/2014/main" id="{87B4C0E0-3842-A04A-8C48-34DC7A3EA66A}"/>
              </a:ext>
            </a:extLst>
          </p:cNvPr>
          <p:cNvSpPr>
            <a:spLocks noGrp="1"/>
          </p:cNvSpPr>
          <p:nvPr>
            <p:ph type="ftr" sz="quarter" idx="11"/>
          </p:nvPr>
        </p:nvSpPr>
        <p:spPr/>
        <p:txBody>
          <a:bodyPr/>
          <a:lstStyle/>
          <a:p>
            <a:r>
              <a:rPr lang="fr-FR"/>
              <a:t>INSA Toulouse</a:t>
            </a:r>
          </a:p>
        </p:txBody>
      </p:sp>
      <p:sp>
        <p:nvSpPr>
          <p:cNvPr id="6" name="Espace réservé du numéro de diapositive 5">
            <a:extLst>
              <a:ext uri="{FF2B5EF4-FFF2-40B4-BE49-F238E27FC236}">
                <a16:creationId xmlns:a16="http://schemas.microsoft.com/office/drawing/2014/main" id="{8EEA55F7-2499-7442-8219-F9EF9752113D}"/>
              </a:ext>
            </a:extLst>
          </p:cNvPr>
          <p:cNvSpPr>
            <a:spLocks noGrp="1"/>
          </p:cNvSpPr>
          <p:nvPr>
            <p:ph type="sldNum" sz="quarter" idx="12"/>
          </p:nvPr>
        </p:nvSpPr>
        <p:spPr/>
        <p:txBody>
          <a:bodyPr/>
          <a:lstStyle>
            <a:lvl1pPr>
              <a:defRPr>
                <a:solidFill>
                  <a:schemeClr val="bg1"/>
                </a:solidFill>
              </a:defRPr>
            </a:lvl1pPr>
          </a:lstStyle>
          <a:p>
            <a:fld id="{3F394568-A123-CF43-B37D-0430507FD9CE}" type="slidenum">
              <a:rPr lang="fr-FR" smtClean="0"/>
              <a:pPr/>
              <a:t>‹#›</a:t>
            </a:fld>
            <a:endParaRPr lang="fr-FR"/>
          </a:p>
        </p:txBody>
      </p:sp>
      <p:grpSp>
        <p:nvGrpSpPr>
          <p:cNvPr id="12" name="Groupe 11">
            <a:extLst>
              <a:ext uri="{FF2B5EF4-FFF2-40B4-BE49-F238E27FC236}">
                <a16:creationId xmlns:a16="http://schemas.microsoft.com/office/drawing/2014/main" id="{88339353-86E8-5F4C-8AAE-A8CC29CA3CDD}"/>
              </a:ext>
            </a:extLst>
          </p:cNvPr>
          <p:cNvGrpSpPr/>
          <p:nvPr userDrawn="1"/>
        </p:nvGrpSpPr>
        <p:grpSpPr>
          <a:xfrm rot="5400000">
            <a:off x="10900537" y="-2246218"/>
            <a:ext cx="3514831" cy="2448605"/>
            <a:chOff x="3416300" y="1562100"/>
            <a:chExt cx="5361017" cy="3734749"/>
          </a:xfrm>
        </p:grpSpPr>
        <p:sp>
          <p:nvSpPr>
            <p:cNvPr id="13" name="Forme libre 12">
              <a:extLst>
                <a:ext uri="{FF2B5EF4-FFF2-40B4-BE49-F238E27FC236}">
                  <a16:creationId xmlns:a16="http://schemas.microsoft.com/office/drawing/2014/main" id="{2CF4CD20-33AC-084A-A220-BACC7195E0A9}"/>
                </a:ext>
              </a:extLst>
            </p:cNvPr>
            <p:cNvSpPr/>
            <p:nvPr/>
          </p:nvSpPr>
          <p:spPr>
            <a:xfrm>
              <a:off x="3416300"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4" name="Forme libre 13">
              <a:extLst>
                <a:ext uri="{FF2B5EF4-FFF2-40B4-BE49-F238E27FC236}">
                  <a16:creationId xmlns:a16="http://schemas.microsoft.com/office/drawing/2014/main" id="{7E9F8D44-95DB-8D43-8AF3-6CE31D8B0330}"/>
                </a:ext>
              </a:extLst>
            </p:cNvPr>
            <p:cNvSpPr/>
            <p:nvPr/>
          </p:nvSpPr>
          <p:spPr>
            <a:xfrm>
              <a:off x="3465895"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2563C85F-D919-7943-A6AE-95DD8BCA65BE}"/>
                </a:ext>
              </a:extLst>
            </p:cNvPr>
            <p:cNvSpPr/>
            <p:nvPr/>
          </p:nvSpPr>
          <p:spPr>
            <a:xfrm>
              <a:off x="3416300"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6" name="Forme libre 15">
              <a:extLst>
                <a:ext uri="{FF2B5EF4-FFF2-40B4-BE49-F238E27FC236}">
                  <a16:creationId xmlns:a16="http://schemas.microsoft.com/office/drawing/2014/main" id="{350E9F83-085A-B643-80D7-A4BA87E9955C}"/>
                </a:ext>
              </a:extLst>
            </p:cNvPr>
            <p:cNvSpPr/>
            <p:nvPr/>
          </p:nvSpPr>
          <p:spPr>
            <a:xfrm>
              <a:off x="3465895"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7" name="Forme libre 16">
              <a:extLst>
                <a:ext uri="{FF2B5EF4-FFF2-40B4-BE49-F238E27FC236}">
                  <a16:creationId xmlns:a16="http://schemas.microsoft.com/office/drawing/2014/main" id="{D5A61D9E-AD76-D947-A780-2711FB028ABD}"/>
                </a:ext>
              </a:extLst>
            </p:cNvPr>
            <p:cNvSpPr/>
            <p:nvPr/>
          </p:nvSpPr>
          <p:spPr>
            <a:xfrm>
              <a:off x="3416300"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8" name="Forme libre 17">
              <a:extLst>
                <a:ext uri="{FF2B5EF4-FFF2-40B4-BE49-F238E27FC236}">
                  <a16:creationId xmlns:a16="http://schemas.microsoft.com/office/drawing/2014/main" id="{DE7ACC9C-1A15-664C-A3EE-C2B7FC188DFB}"/>
                </a:ext>
              </a:extLst>
            </p:cNvPr>
            <p:cNvSpPr/>
            <p:nvPr/>
          </p:nvSpPr>
          <p:spPr>
            <a:xfrm>
              <a:off x="3465895"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9" name="Forme libre 18">
              <a:extLst>
                <a:ext uri="{FF2B5EF4-FFF2-40B4-BE49-F238E27FC236}">
                  <a16:creationId xmlns:a16="http://schemas.microsoft.com/office/drawing/2014/main" id="{BFB8EB91-D341-B34A-BF0F-26533A16BF3E}"/>
                </a:ext>
              </a:extLst>
            </p:cNvPr>
            <p:cNvSpPr/>
            <p:nvPr/>
          </p:nvSpPr>
          <p:spPr>
            <a:xfrm>
              <a:off x="3416300"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0" name="Forme libre 19">
              <a:extLst>
                <a:ext uri="{FF2B5EF4-FFF2-40B4-BE49-F238E27FC236}">
                  <a16:creationId xmlns:a16="http://schemas.microsoft.com/office/drawing/2014/main" id="{781D124E-219E-7342-A046-8D0B71C1CC5E}"/>
                </a:ext>
              </a:extLst>
            </p:cNvPr>
            <p:cNvSpPr/>
            <p:nvPr/>
          </p:nvSpPr>
          <p:spPr>
            <a:xfrm>
              <a:off x="3465895"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1" name="Forme libre 20">
              <a:extLst>
                <a:ext uri="{FF2B5EF4-FFF2-40B4-BE49-F238E27FC236}">
                  <a16:creationId xmlns:a16="http://schemas.microsoft.com/office/drawing/2014/main" id="{49C999CD-6B51-A548-8F3F-195FD8C2AA19}"/>
                </a:ext>
              </a:extLst>
            </p:cNvPr>
            <p:cNvSpPr/>
            <p:nvPr/>
          </p:nvSpPr>
          <p:spPr>
            <a:xfrm>
              <a:off x="3416300"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2" name="Forme libre 21">
              <a:extLst>
                <a:ext uri="{FF2B5EF4-FFF2-40B4-BE49-F238E27FC236}">
                  <a16:creationId xmlns:a16="http://schemas.microsoft.com/office/drawing/2014/main" id="{7F4A2AD2-54F6-4846-94BF-0EB015342C6A}"/>
                </a:ext>
              </a:extLst>
            </p:cNvPr>
            <p:cNvSpPr/>
            <p:nvPr/>
          </p:nvSpPr>
          <p:spPr>
            <a:xfrm>
              <a:off x="3465895"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3" name="Forme libre 22">
              <a:extLst>
                <a:ext uri="{FF2B5EF4-FFF2-40B4-BE49-F238E27FC236}">
                  <a16:creationId xmlns:a16="http://schemas.microsoft.com/office/drawing/2014/main" id="{D5614A6E-4502-0A4A-A10C-B4CBEA4D3E01}"/>
                </a:ext>
              </a:extLst>
            </p:cNvPr>
            <p:cNvSpPr/>
            <p:nvPr/>
          </p:nvSpPr>
          <p:spPr>
            <a:xfrm>
              <a:off x="3416300"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4" name="Forme libre 23">
              <a:extLst>
                <a:ext uri="{FF2B5EF4-FFF2-40B4-BE49-F238E27FC236}">
                  <a16:creationId xmlns:a16="http://schemas.microsoft.com/office/drawing/2014/main" id="{7980990B-9C5A-744D-9620-8BBCC7C817B5}"/>
                </a:ext>
              </a:extLst>
            </p:cNvPr>
            <p:cNvSpPr/>
            <p:nvPr/>
          </p:nvSpPr>
          <p:spPr>
            <a:xfrm>
              <a:off x="3465895"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5" name="Forme libre 24">
              <a:extLst>
                <a:ext uri="{FF2B5EF4-FFF2-40B4-BE49-F238E27FC236}">
                  <a16:creationId xmlns:a16="http://schemas.microsoft.com/office/drawing/2014/main" id="{E0773674-FDC1-A647-B7E1-FEE51F1D6717}"/>
                </a:ext>
              </a:extLst>
            </p:cNvPr>
            <p:cNvSpPr/>
            <p:nvPr/>
          </p:nvSpPr>
          <p:spPr>
            <a:xfrm>
              <a:off x="3416300"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6" name="Forme libre 25">
              <a:extLst>
                <a:ext uri="{FF2B5EF4-FFF2-40B4-BE49-F238E27FC236}">
                  <a16:creationId xmlns:a16="http://schemas.microsoft.com/office/drawing/2014/main" id="{78646905-34C3-6D4C-8818-BC656B3F41F2}"/>
                </a:ext>
              </a:extLst>
            </p:cNvPr>
            <p:cNvSpPr/>
            <p:nvPr/>
          </p:nvSpPr>
          <p:spPr>
            <a:xfrm>
              <a:off x="3465895"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7" name="Forme libre 26">
              <a:extLst>
                <a:ext uri="{FF2B5EF4-FFF2-40B4-BE49-F238E27FC236}">
                  <a16:creationId xmlns:a16="http://schemas.microsoft.com/office/drawing/2014/main" id="{7ED2AAE2-0B13-BC47-8C5E-ADAD593C6CC5}"/>
                </a:ext>
              </a:extLst>
            </p:cNvPr>
            <p:cNvSpPr/>
            <p:nvPr/>
          </p:nvSpPr>
          <p:spPr>
            <a:xfrm>
              <a:off x="3416300"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8" name="Forme libre 27">
              <a:extLst>
                <a:ext uri="{FF2B5EF4-FFF2-40B4-BE49-F238E27FC236}">
                  <a16:creationId xmlns:a16="http://schemas.microsoft.com/office/drawing/2014/main" id="{50690E96-94AC-894D-8C26-FA76E0829EC3}"/>
                </a:ext>
              </a:extLst>
            </p:cNvPr>
            <p:cNvSpPr/>
            <p:nvPr/>
          </p:nvSpPr>
          <p:spPr>
            <a:xfrm>
              <a:off x="3465895"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9" name="Forme libre 28">
              <a:extLst>
                <a:ext uri="{FF2B5EF4-FFF2-40B4-BE49-F238E27FC236}">
                  <a16:creationId xmlns:a16="http://schemas.microsoft.com/office/drawing/2014/main" id="{06332B0E-5A1F-0543-AB10-DAD2198458E8}"/>
                </a:ext>
              </a:extLst>
            </p:cNvPr>
            <p:cNvSpPr/>
            <p:nvPr/>
          </p:nvSpPr>
          <p:spPr>
            <a:xfrm>
              <a:off x="3416300"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0" name="Forme libre 29">
              <a:extLst>
                <a:ext uri="{FF2B5EF4-FFF2-40B4-BE49-F238E27FC236}">
                  <a16:creationId xmlns:a16="http://schemas.microsoft.com/office/drawing/2014/main" id="{21E6C128-0B3D-6845-B231-CC90517EED26}"/>
                </a:ext>
              </a:extLst>
            </p:cNvPr>
            <p:cNvSpPr/>
            <p:nvPr/>
          </p:nvSpPr>
          <p:spPr>
            <a:xfrm>
              <a:off x="3465895"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1" name="Forme libre 30">
              <a:extLst>
                <a:ext uri="{FF2B5EF4-FFF2-40B4-BE49-F238E27FC236}">
                  <a16:creationId xmlns:a16="http://schemas.microsoft.com/office/drawing/2014/main" id="{E14C11FD-3DF0-DF48-BB59-140700BFA188}"/>
                </a:ext>
              </a:extLst>
            </p:cNvPr>
            <p:cNvSpPr/>
            <p:nvPr/>
          </p:nvSpPr>
          <p:spPr>
            <a:xfrm>
              <a:off x="3416300"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2" name="Forme libre 31">
              <a:extLst>
                <a:ext uri="{FF2B5EF4-FFF2-40B4-BE49-F238E27FC236}">
                  <a16:creationId xmlns:a16="http://schemas.microsoft.com/office/drawing/2014/main" id="{DFBA913D-F748-5F4F-8807-A8CE7DBAA4FE}"/>
                </a:ext>
              </a:extLst>
            </p:cNvPr>
            <p:cNvSpPr/>
            <p:nvPr/>
          </p:nvSpPr>
          <p:spPr>
            <a:xfrm>
              <a:off x="3465895"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3" name="Forme libre 32">
              <a:extLst>
                <a:ext uri="{FF2B5EF4-FFF2-40B4-BE49-F238E27FC236}">
                  <a16:creationId xmlns:a16="http://schemas.microsoft.com/office/drawing/2014/main" id="{EA025D6B-2ACF-EA47-ABE9-1BCD00288446}"/>
                </a:ext>
              </a:extLst>
            </p:cNvPr>
            <p:cNvSpPr/>
            <p:nvPr/>
          </p:nvSpPr>
          <p:spPr>
            <a:xfrm>
              <a:off x="3821063"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4" name="Forme libre 33">
              <a:extLst>
                <a:ext uri="{FF2B5EF4-FFF2-40B4-BE49-F238E27FC236}">
                  <a16:creationId xmlns:a16="http://schemas.microsoft.com/office/drawing/2014/main" id="{BA7612D2-C2B9-344C-AB31-3FA003CD9DBB}"/>
                </a:ext>
              </a:extLst>
            </p:cNvPr>
            <p:cNvSpPr/>
            <p:nvPr/>
          </p:nvSpPr>
          <p:spPr>
            <a:xfrm>
              <a:off x="3870659"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5" name="Forme libre 34">
              <a:extLst>
                <a:ext uri="{FF2B5EF4-FFF2-40B4-BE49-F238E27FC236}">
                  <a16:creationId xmlns:a16="http://schemas.microsoft.com/office/drawing/2014/main" id="{C202104E-CF13-F74E-9C15-CAF42B8E09A0}"/>
                </a:ext>
              </a:extLst>
            </p:cNvPr>
            <p:cNvSpPr/>
            <p:nvPr/>
          </p:nvSpPr>
          <p:spPr>
            <a:xfrm>
              <a:off x="3821063"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6" name="Forme libre 35">
              <a:extLst>
                <a:ext uri="{FF2B5EF4-FFF2-40B4-BE49-F238E27FC236}">
                  <a16:creationId xmlns:a16="http://schemas.microsoft.com/office/drawing/2014/main" id="{60586E47-423C-514A-80CA-98EE5CB2B4DD}"/>
                </a:ext>
              </a:extLst>
            </p:cNvPr>
            <p:cNvSpPr/>
            <p:nvPr/>
          </p:nvSpPr>
          <p:spPr>
            <a:xfrm>
              <a:off x="3870659"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7" name="Forme libre 36">
              <a:extLst>
                <a:ext uri="{FF2B5EF4-FFF2-40B4-BE49-F238E27FC236}">
                  <a16:creationId xmlns:a16="http://schemas.microsoft.com/office/drawing/2014/main" id="{DBB012C4-ED8E-6949-A553-C3A188FB44F6}"/>
                </a:ext>
              </a:extLst>
            </p:cNvPr>
            <p:cNvSpPr/>
            <p:nvPr/>
          </p:nvSpPr>
          <p:spPr>
            <a:xfrm>
              <a:off x="3821063"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8" name="Forme libre 37">
              <a:extLst>
                <a:ext uri="{FF2B5EF4-FFF2-40B4-BE49-F238E27FC236}">
                  <a16:creationId xmlns:a16="http://schemas.microsoft.com/office/drawing/2014/main" id="{316147DF-8959-DE4B-9433-1047CAA6D64B}"/>
                </a:ext>
              </a:extLst>
            </p:cNvPr>
            <p:cNvSpPr/>
            <p:nvPr/>
          </p:nvSpPr>
          <p:spPr>
            <a:xfrm>
              <a:off x="3870659"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9" name="Forme libre 38">
              <a:extLst>
                <a:ext uri="{FF2B5EF4-FFF2-40B4-BE49-F238E27FC236}">
                  <a16:creationId xmlns:a16="http://schemas.microsoft.com/office/drawing/2014/main" id="{E487C7DA-05C1-4946-9AAA-7A7F484212C3}"/>
                </a:ext>
              </a:extLst>
            </p:cNvPr>
            <p:cNvSpPr/>
            <p:nvPr/>
          </p:nvSpPr>
          <p:spPr>
            <a:xfrm>
              <a:off x="3821063"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0" name="Forme libre 39">
              <a:extLst>
                <a:ext uri="{FF2B5EF4-FFF2-40B4-BE49-F238E27FC236}">
                  <a16:creationId xmlns:a16="http://schemas.microsoft.com/office/drawing/2014/main" id="{A95F64E1-1542-3A46-9A98-B03F3049B72D}"/>
                </a:ext>
              </a:extLst>
            </p:cNvPr>
            <p:cNvSpPr/>
            <p:nvPr/>
          </p:nvSpPr>
          <p:spPr>
            <a:xfrm>
              <a:off x="3870659"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1" name="Forme libre 40">
              <a:extLst>
                <a:ext uri="{FF2B5EF4-FFF2-40B4-BE49-F238E27FC236}">
                  <a16:creationId xmlns:a16="http://schemas.microsoft.com/office/drawing/2014/main" id="{EFF0541F-44EB-1C44-A770-93FD7F4D563D}"/>
                </a:ext>
              </a:extLst>
            </p:cNvPr>
            <p:cNvSpPr/>
            <p:nvPr/>
          </p:nvSpPr>
          <p:spPr>
            <a:xfrm>
              <a:off x="3821063"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2" name="Forme libre 41">
              <a:extLst>
                <a:ext uri="{FF2B5EF4-FFF2-40B4-BE49-F238E27FC236}">
                  <a16:creationId xmlns:a16="http://schemas.microsoft.com/office/drawing/2014/main" id="{F6FAC347-807E-2E47-A91B-BE06F826F21F}"/>
                </a:ext>
              </a:extLst>
            </p:cNvPr>
            <p:cNvSpPr/>
            <p:nvPr/>
          </p:nvSpPr>
          <p:spPr>
            <a:xfrm>
              <a:off x="3870659"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3" name="Forme libre 42">
              <a:extLst>
                <a:ext uri="{FF2B5EF4-FFF2-40B4-BE49-F238E27FC236}">
                  <a16:creationId xmlns:a16="http://schemas.microsoft.com/office/drawing/2014/main" id="{0D41F0C6-A7A1-3342-92BA-9185D3BA969B}"/>
                </a:ext>
              </a:extLst>
            </p:cNvPr>
            <p:cNvSpPr/>
            <p:nvPr/>
          </p:nvSpPr>
          <p:spPr>
            <a:xfrm>
              <a:off x="3821063"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4" name="Forme libre 43">
              <a:extLst>
                <a:ext uri="{FF2B5EF4-FFF2-40B4-BE49-F238E27FC236}">
                  <a16:creationId xmlns:a16="http://schemas.microsoft.com/office/drawing/2014/main" id="{A0FFD9F7-D768-CC46-94F4-F5A804F9FFE6}"/>
                </a:ext>
              </a:extLst>
            </p:cNvPr>
            <p:cNvSpPr/>
            <p:nvPr/>
          </p:nvSpPr>
          <p:spPr>
            <a:xfrm>
              <a:off x="3870659"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5" name="Forme libre 44">
              <a:extLst>
                <a:ext uri="{FF2B5EF4-FFF2-40B4-BE49-F238E27FC236}">
                  <a16:creationId xmlns:a16="http://schemas.microsoft.com/office/drawing/2014/main" id="{4A517174-41F3-444D-B35D-E09F97CA1E09}"/>
                </a:ext>
              </a:extLst>
            </p:cNvPr>
            <p:cNvSpPr/>
            <p:nvPr/>
          </p:nvSpPr>
          <p:spPr>
            <a:xfrm>
              <a:off x="3821063"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6" name="Forme libre 45">
              <a:extLst>
                <a:ext uri="{FF2B5EF4-FFF2-40B4-BE49-F238E27FC236}">
                  <a16:creationId xmlns:a16="http://schemas.microsoft.com/office/drawing/2014/main" id="{6C16CC2D-110A-A446-95FF-7076CA8BAA72}"/>
                </a:ext>
              </a:extLst>
            </p:cNvPr>
            <p:cNvSpPr/>
            <p:nvPr/>
          </p:nvSpPr>
          <p:spPr>
            <a:xfrm>
              <a:off x="3870659"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7" name="Forme libre 46">
              <a:extLst>
                <a:ext uri="{FF2B5EF4-FFF2-40B4-BE49-F238E27FC236}">
                  <a16:creationId xmlns:a16="http://schemas.microsoft.com/office/drawing/2014/main" id="{BF1E271C-39D0-B74B-BCDA-CD41E2D6227F}"/>
                </a:ext>
              </a:extLst>
            </p:cNvPr>
            <p:cNvSpPr/>
            <p:nvPr/>
          </p:nvSpPr>
          <p:spPr>
            <a:xfrm>
              <a:off x="3821063"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8" name="Forme libre 47">
              <a:extLst>
                <a:ext uri="{FF2B5EF4-FFF2-40B4-BE49-F238E27FC236}">
                  <a16:creationId xmlns:a16="http://schemas.microsoft.com/office/drawing/2014/main" id="{7B13756D-9166-E24F-9388-F83FC4FE2373}"/>
                </a:ext>
              </a:extLst>
            </p:cNvPr>
            <p:cNvSpPr/>
            <p:nvPr/>
          </p:nvSpPr>
          <p:spPr>
            <a:xfrm>
              <a:off x="3870659"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9" name="Forme libre 48">
              <a:extLst>
                <a:ext uri="{FF2B5EF4-FFF2-40B4-BE49-F238E27FC236}">
                  <a16:creationId xmlns:a16="http://schemas.microsoft.com/office/drawing/2014/main" id="{ECECE08A-2D4E-E048-8AF8-6739D843FD88}"/>
                </a:ext>
              </a:extLst>
            </p:cNvPr>
            <p:cNvSpPr/>
            <p:nvPr/>
          </p:nvSpPr>
          <p:spPr>
            <a:xfrm>
              <a:off x="3821063"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0" name="Forme libre 49">
              <a:extLst>
                <a:ext uri="{FF2B5EF4-FFF2-40B4-BE49-F238E27FC236}">
                  <a16:creationId xmlns:a16="http://schemas.microsoft.com/office/drawing/2014/main" id="{8AD0663C-D869-D74B-8504-99BFBE36F2D0}"/>
                </a:ext>
              </a:extLst>
            </p:cNvPr>
            <p:cNvSpPr/>
            <p:nvPr/>
          </p:nvSpPr>
          <p:spPr>
            <a:xfrm>
              <a:off x="3870659"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1" name="Forme libre 50">
              <a:extLst>
                <a:ext uri="{FF2B5EF4-FFF2-40B4-BE49-F238E27FC236}">
                  <a16:creationId xmlns:a16="http://schemas.microsoft.com/office/drawing/2014/main" id="{BCD3478E-14B6-2C44-9A74-7CC9C5604B8E}"/>
                </a:ext>
              </a:extLst>
            </p:cNvPr>
            <p:cNvSpPr/>
            <p:nvPr/>
          </p:nvSpPr>
          <p:spPr>
            <a:xfrm>
              <a:off x="3821063"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2" name="Forme libre 51">
              <a:extLst>
                <a:ext uri="{FF2B5EF4-FFF2-40B4-BE49-F238E27FC236}">
                  <a16:creationId xmlns:a16="http://schemas.microsoft.com/office/drawing/2014/main" id="{834BA309-F9AB-6240-8419-278020FD491E}"/>
                </a:ext>
              </a:extLst>
            </p:cNvPr>
            <p:cNvSpPr/>
            <p:nvPr/>
          </p:nvSpPr>
          <p:spPr>
            <a:xfrm>
              <a:off x="3870659"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3" name="Forme libre 52">
              <a:extLst>
                <a:ext uri="{FF2B5EF4-FFF2-40B4-BE49-F238E27FC236}">
                  <a16:creationId xmlns:a16="http://schemas.microsoft.com/office/drawing/2014/main" id="{5AE0CAB1-876B-3849-A4F5-E27DFB0D0FB2}"/>
                </a:ext>
              </a:extLst>
            </p:cNvPr>
            <p:cNvSpPr/>
            <p:nvPr/>
          </p:nvSpPr>
          <p:spPr>
            <a:xfrm>
              <a:off x="4225826"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4" name="Forme libre 53">
              <a:extLst>
                <a:ext uri="{FF2B5EF4-FFF2-40B4-BE49-F238E27FC236}">
                  <a16:creationId xmlns:a16="http://schemas.microsoft.com/office/drawing/2014/main" id="{3E0186D9-4A9D-E94B-9107-D744A3EDF331}"/>
                </a:ext>
              </a:extLst>
            </p:cNvPr>
            <p:cNvSpPr/>
            <p:nvPr/>
          </p:nvSpPr>
          <p:spPr>
            <a:xfrm>
              <a:off x="4275422"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5" name="Forme libre 54">
              <a:extLst>
                <a:ext uri="{FF2B5EF4-FFF2-40B4-BE49-F238E27FC236}">
                  <a16:creationId xmlns:a16="http://schemas.microsoft.com/office/drawing/2014/main" id="{8D56B752-5743-EF4D-8376-F70564923BA7}"/>
                </a:ext>
              </a:extLst>
            </p:cNvPr>
            <p:cNvSpPr/>
            <p:nvPr/>
          </p:nvSpPr>
          <p:spPr>
            <a:xfrm>
              <a:off x="4225826"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6" name="Forme libre 55">
              <a:extLst>
                <a:ext uri="{FF2B5EF4-FFF2-40B4-BE49-F238E27FC236}">
                  <a16:creationId xmlns:a16="http://schemas.microsoft.com/office/drawing/2014/main" id="{2735D13E-7DEE-4546-8C76-F0FEFFD813DC}"/>
                </a:ext>
              </a:extLst>
            </p:cNvPr>
            <p:cNvSpPr/>
            <p:nvPr/>
          </p:nvSpPr>
          <p:spPr>
            <a:xfrm>
              <a:off x="4275422"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7" name="Forme libre 56">
              <a:extLst>
                <a:ext uri="{FF2B5EF4-FFF2-40B4-BE49-F238E27FC236}">
                  <a16:creationId xmlns:a16="http://schemas.microsoft.com/office/drawing/2014/main" id="{CFA2D761-22D0-ED4D-BB42-244E43D406F4}"/>
                </a:ext>
              </a:extLst>
            </p:cNvPr>
            <p:cNvSpPr/>
            <p:nvPr/>
          </p:nvSpPr>
          <p:spPr>
            <a:xfrm>
              <a:off x="4225826"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8" name="Forme libre 57">
              <a:extLst>
                <a:ext uri="{FF2B5EF4-FFF2-40B4-BE49-F238E27FC236}">
                  <a16:creationId xmlns:a16="http://schemas.microsoft.com/office/drawing/2014/main" id="{410B1214-EBF0-6E4C-B345-7230F17B7EAB}"/>
                </a:ext>
              </a:extLst>
            </p:cNvPr>
            <p:cNvSpPr/>
            <p:nvPr/>
          </p:nvSpPr>
          <p:spPr>
            <a:xfrm>
              <a:off x="4275422"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9" name="Forme libre 58">
              <a:extLst>
                <a:ext uri="{FF2B5EF4-FFF2-40B4-BE49-F238E27FC236}">
                  <a16:creationId xmlns:a16="http://schemas.microsoft.com/office/drawing/2014/main" id="{14E242DF-6FC5-D346-B999-5751EC2F1906}"/>
                </a:ext>
              </a:extLst>
            </p:cNvPr>
            <p:cNvSpPr/>
            <p:nvPr/>
          </p:nvSpPr>
          <p:spPr>
            <a:xfrm>
              <a:off x="4225826"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60" name="Forme libre 59">
              <a:extLst>
                <a:ext uri="{FF2B5EF4-FFF2-40B4-BE49-F238E27FC236}">
                  <a16:creationId xmlns:a16="http://schemas.microsoft.com/office/drawing/2014/main" id="{1C48FD67-D3DA-9542-8089-774263044466}"/>
                </a:ext>
              </a:extLst>
            </p:cNvPr>
            <p:cNvSpPr/>
            <p:nvPr/>
          </p:nvSpPr>
          <p:spPr>
            <a:xfrm>
              <a:off x="4275422"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61" name="Forme libre 60">
              <a:extLst>
                <a:ext uri="{FF2B5EF4-FFF2-40B4-BE49-F238E27FC236}">
                  <a16:creationId xmlns:a16="http://schemas.microsoft.com/office/drawing/2014/main" id="{1EB3F7B0-AA57-CA43-8CF1-3C4E6F65E354}"/>
                </a:ext>
              </a:extLst>
            </p:cNvPr>
            <p:cNvSpPr/>
            <p:nvPr/>
          </p:nvSpPr>
          <p:spPr>
            <a:xfrm>
              <a:off x="4225826"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62" name="Forme libre 61">
              <a:extLst>
                <a:ext uri="{FF2B5EF4-FFF2-40B4-BE49-F238E27FC236}">
                  <a16:creationId xmlns:a16="http://schemas.microsoft.com/office/drawing/2014/main" id="{7DC793B2-5C1B-664A-8E18-6FCA01B0C9D3}"/>
                </a:ext>
              </a:extLst>
            </p:cNvPr>
            <p:cNvSpPr/>
            <p:nvPr/>
          </p:nvSpPr>
          <p:spPr>
            <a:xfrm>
              <a:off x="4275422"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63" name="Forme libre 62">
              <a:extLst>
                <a:ext uri="{FF2B5EF4-FFF2-40B4-BE49-F238E27FC236}">
                  <a16:creationId xmlns:a16="http://schemas.microsoft.com/office/drawing/2014/main" id="{F47438D2-73F3-1A44-829C-46AADA85223C}"/>
                </a:ext>
              </a:extLst>
            </p:cNvPr>
            <p:cNvSpPr/>
            <p:nvPr/>
          </p:nvSpPr>
          <p:spPr>
            <a:xfrm>
              <a:off x="4225826"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64" name="Forme libre 63">
              <a:extLst>
                <a:ext uri="{FF2B5EF4-FFF2-40B4-BE49-F238E27FC236}">
                  <a16:creationId xmlns:a16="http://schemas.microsoft.com/office/drawing/2014/main" id="{BF613CC7-6EDB-8349-A500-6D5D86F8D935}"/>
                </a:ext>
              </a:extLst>
            </p:cNvPr>
            <p:cNvSpPr/>
            <p:nvPr/>
          </p:nvSpPr>
          <p:spPr>
            <a:xfrm>
              <a:off x="4275422"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65" name="Forme libre 64">
              <a:extLst>
                <a:ext uri="{FF2B5EF4-FFF2-40B4-BE49-F238E27FC236}">
                  <a16:creationId xmlns:a16="http://schemas.microsoft.com/office/drawing/2014/main" id="{0158135C-A4A5-254B-B14F-99801DB063D8}"/>
                </a:ext>
              </a:extLst>
            </p:cNvPr>
            <p:cNvSpPr/>
            <p:nvPr/>
          </p:nvSpPr>
          <p:spPr>
            <a:xfrm>
              <a:off x="4225826"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66" name="Forme libre 65">
              <a:extLst>
                <a:ext uri="{FF2B5EF4-FFF2-40B4-BE49-F238E27FC236}">
                  <a16:creationId xmlns:a16="http://schemas.microsoft.com/office/drawing/2014/main" id="{2ABB456A-CF40-3E4A-B10B-648ED95309A0}"/>
                </a:ext>
              </a:extLst>
            </p:cNvPr>
            <p:cNvSpPr/>
            <p:nvPr/>
          </p:nvSpPr>
          <p:spPr>
            <a:xfrm>
              <a:off x="4275422"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67" name="Forme libre 66">
              <a:extLst>
                <a:ext uri="{FF2B5EF4-FFF2-40B4-BE49-F238E27FC236}">
                  <a16:creationId xmlns:a16="http://schemas.microsoft.com/office/drawing/2014/main" id="{CD70848C-5092-6641-AA90-3364C70543CA}"/>
                </a:ext>
              </a:extLst>
            </p:cNvPr>
            <p:cNvSpPr/>
            <p:nvPr/>
          </p:nvSpPr>
          <p:spPr>
            <a:xfrm>
              <a:off x="4225826"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68" name="Forme libre 67">
              <a:extLst>
                <a:ext uri="{FF2B5EF4-FFF2-40B4-BE49-F238E27FC236}">
                  <a16:creationId xmlns:a16="http://schemas.microsoft.com/office/drawing/2014/main" id="{B3DBF835-28E4-044F-9F07-61CEF9E44079}"/>
                </a:ext>
              </a:extLst>
            </p:cNvPr>
            <p:cNvSpPr/>
            <p:nvPr/>
          </p:nvSpPr>
          <p:spPr>
            <a:xfrm>
              <a:off x="4275422"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69" name="Forme libre 68">
              <a:extLst>
                <a:ext uri="{FF2B5EF4-FFF2-40B4-BE49-F238E27FC236}">
                  <a16:creationId xmlns:a16="http://schemas.microsoft.com/office/drawing/2014/main" id="{45038F96-267B-7F4C-93EF-54E330EE0682}"/>
                </a:ext>
              </a:extLst>
            </p:cNvPr>
            <p:cNvSpPr/>
            <p:nvPr/>
          </p:nvSpPr>
          <p:spPr>
            <a:xfrm>
              <a:off x="4225826"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70" name="Forme libre 69">
              <a:extLst>
                <a:ext uri="{FF2B5EF4-FFF2-40B4-BE49-F238E27FC236}">
                  <a16:creationId xmlns:a16="http://schemas.microsoft.com/office/drawing/2014/main" id="{EAE8E506-29CD-3A40-92F4-196B17689DD2}"/>
                </a:ext>
              </a:extLst>
            </p:cNvPr>
            <p:cNvSpPr/>
            <p:nvPr/>
          </p:nvSpPr>
          <p:spPr>
            <a:xfrm>
              <a:off x="4275422"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71" name="Forme libre 70">
              <a:extLst>
                <a:ext uri="{FF2B5EF4-FFF2-40B4-BE49-F238E27FC236}">
                  <a16:creationId xmlns:a16="http://schemas.microsoft.com/office/drawing/2014/main" id="{A07A0919-F7C8-0940-A75F-A45DC890DCC5}"/>
                </a:ext>
              </a:extLst>
            </p:cNvPr>
            <p:cNvSpPr/>
            <p:nvPr/>
          </p:nvSpPr>
          <p:spPr>
            <a:xfrm>
              <a:off x="4225826"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72" name="Forme libre 71">
              <a:extLst>
                <a:ext uri="{FF2B5EF4-FFF2-40B4-BE49-F238E27FC236}">
                  <a16:creationId xmlns:a16="http://schemas.microsoft.com/office/drawing/2014/main" id="{630378C9-8075-FD4E-9A0D-09B93819B2FD}"/>
                </a:ext>
              </a:extLst>
            </p:cNvPr>
            <p:cNvSpPr/>
            <p:nvPr/>
          </p:nvSpPr>
          <p:spPr>
            <a:xfrm>
              <a:off x="4275422"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73" name="Forme libre 72">
              <a:extLst>
                <a:ext uri="{FF2B5EF4-FFF2-40B4-BE49-F238E27FC236}">
                  <a16:creationId xmlns:a16="http://schemas.microsoft.com/office/drawing/2014/main" id="{C3E15FCC-D446-9C47-95C2-486EB70CAF2D}"/>
                </a:ext>
              </a:extLst>
            </p:cNvPr>
            <p:cNvSpPr/>
            <p:nvPr/>
          </p:nvSpPr>
          <p:spPr>
            <a:xfrm>
              <a:off x="4630589"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74" name="Forme libre 73">
              <a:extLst>
                <a:ext uri="{FF2B5EF4-FFF2-40B4-BE49-F238E27FC236}">
                  <a16:creationId xmlns:a16="http://schemas.microsoft.com/office/drawing/2014/main" id="{841B249B-3D04-1D41-8402-E7B0FE5A675D}"/>
                </a:ext>
              </a:extLst>
            </p:cNvPr>
            <p:cNvSpPr/>
            <p:nvPr/>
          </p:nvSpPr>
          <p:spPr>
            <a:xfrm>
              <a:off x="4680185"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75" name="Forme libre 74">
              <a:extLst>
                <a:ext uri="{FF2B5EF4-FFF2-40B4-BE49-F238E27FC236}">
                  <a16:creationId xmlns:a16="http://schemas.microsoft.com/office/drawing/2014/main" id="{2B833711-6190-2349-A326-F10982C398C6}"/>
                </a:ext>
              </a:extLst>
            </p:cNvPr>
            <p:cNvSpPr/>
            <p:nvPr/>
          </p:nvSpPr>
          <p:spPr>
            <a:xfrm>
              <a:off x="4630589"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76" name="Forme libre 75">
              <a:extLst>
                <a:ext uri="{FF2B5EF4-FFF2-40B4-BE49-F238E27FC236}">
                  <a16:creationId xmlns:a16="http://schemas.microsoft.com/office/drawing/2014/main" id="{909D463B-1F55-A64F-82D8-286BC6804431}"/>
                </a:ext>
              </a:extLst>
            </p:cNvPr>
            <p:cNvSpPr/>
            <p:nvPr/>
          </p:nvSpPr>
          <p:spPr>
            <a:xfrm>
              <a:off x="4680185"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77" name="Forme libre 76">
              <a:extLst>
                <a:ext uri="{FF2B5EF4-FFF2-40B4-BE49-F238E27FC236}">
                  <a16:creationId xmlns:a16="http://schemas.microsoft.com/office/drawing/2014/main" id="{E3294A03-A8F0-AF48-8BC9-A8D124D2F8FF}"/>
                </a:ext>
              </a:extLst>
            </p:cNvPr>
            <p:cNvSpPr/>
            <p:nvPr/>
          </p:nvSpPr>
          <p:spPr>
            <a:xfrm>
              <a:off x="4630589"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78" name="Forme libre 77">
              <a:extLst>
                <a:ext uri="{FF2B5EF4-FFF2-40B4-BE49-F238E27FC236}">
                  <a16:creationId xmlns:a16="http://schemas.microsoft.com/office/drawing/2014/main" id="{4FEF5C24-5D7F-9942-8339-BDD64D66BD5B}"/>
                </a:ext>
              </a:extLst>
            </p:cNvPr>
            <p:cNvSpPr/>
            <p:nvPr/>
          </p:nvSpPr>
          <p:spPr>
            <a:xfrm>
              <a:off x="4680185"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79" name="Forme libre 78">
              <a:extLst>
                <a:ext uri="{FF2B5EF4-FFF2-40B4-BE49-F238E27FC236}">
                  <a16:creationId xmlns:a16="http://schemas.microsoft.com/office/drawing/2014/main" id="{5C9A60D5-F601-4144-9387-665EEE8EADBD}"/>
                </a:ext>
              </a:extLst>
            </p:cNvPr>
            <p:cNvSpPr/>
            <p:nvPr/>
          </p:nvSpPr>
          <p:spPr>
            <a:xfrm>
              <a:off x="4630589"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80" name="Forme libre 79">
              <a:extLst>
                <a:ext uri="{FF2B5EF4-FFF2-40B4-BE49-F238E27FC236}">
                  <a16:creationId xmlns:a16="http://schemas.microsoft.com/office/drawing/2014/main" id="{4CA727E3-804E-5E46-9B28-615C54CDD04E}"/>
                </a:ext>
              </a:extLst>
            </p:cNvPr>
            <p:cNvSpPr/>
            <p:nvPr/>
          </p:nvSpPr>
          <p:spPr>
            <a:xfrm>
              <a:off x="4680185"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81" name="Forme libre 80">
              <a:extLst>
                <a:ext uri="{FF2B5EF4-FFF2-40B4-BE49-F238E27FC236}">
                  <a16:creationId xmlns:a16="http://schemas.microsoft.com/office/drawing/2014/main" id="{52BF0F8B-D3AD-CB41-BDBA-8C6C201B18E6}"/>
                </a:ext>
              </a:extLst>
            </p:cNvPr>
            <p:cNvSpPr/>
            <p:nvPr/>
          </p:nvSpPr>
          <p:spPr>
            <a:xfrm>
              <a:off x="4630589"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82" name="Forme libre 81">
              <a:extLst>
                <a:ext uri="{FF2B5EF4-FFF2-40B4-BE49-F238E27FC236}">
                  <a16:creationId xmlns:a16="http://schemas.microsoft.com/office/drawing/2014/main" id="{8FD850FA-5624-6045-9DE6-1DAB4027AF47}"/>
                </a:ext>
              </a:extLst>
            </p:cNvPr>
            <p:cNvSpPr/>
            <p:nvPr/>
          </p:nvSpPr>
          <p:spPr>
            <a:xfrm>
              <a:off x="4680185"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83" name="Forme libre 82">
              <a:extLst>
                <a:ext uri="{FF2B5EF4-FFF2-40B4-BE49-F238E27FC236}">
                  <a16:creationId xmlns:a16="http://schemas.microsoft.com/office/drawing/2014/main" id="{633C3734-48EE-5348-854C-434E4CB25B2E}"/>
                </a:ext>
              </a:extLst>
            </p:cNvPr>
            <p:cNvSpPr/>
            <p:nvPr/>
          </p:nvSpPr>
          <p:spPr>
            <a:xfrm>
              <a:off x="4630589"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84" name="Forme libre 83">
              <a:extLst>
                <a:ext uri="{FF2B5EF4-FFF2-40B4-BE49-F238E27FC236}">
                  <a16:creationId xmlns:a16="http://schemas.microsoft.com/office/drawing/2014/main" id="{7AF92CB0-B118-6644-8C70-E36C664E0620}"/>
                </a:ext>
              </a:extLst>
            </p:cNvPr>
            <p:cNvSpPr/>
            <p:nvPr/>
          </p:nvSpPr>
          <p:spPr>
            <a:xfrm>
              <a:off x="4680185"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85" name="Forme libre 84">
              <a:extLst>
                <a:ext uri="{FF2B5EF4-FFF2-40B4-BE49-F238E27FC236}">
                  <a16:creationId xmlns:a16="http://schemas.microsoft.com/office/drawing/2014/main" id="{67378334-309D-CE47-B7C8-09632C53E780}"/>
                </a:ext>
              </a:extLst>
            </p:cNvPr>
            <p:cNvSpPr/>
            <p:nvPr/>
          </p:nvSpPr>
          <p:spPr>
            <a:xfrm>
              <a:off x="4630589"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86" name="Forme libre 85">
              <a:extLst>
                <a:ext uri="{FF2B5EF4-FFF2-40B4-BE49-F238E27FC236}">
                  <a16:creationId xmlns:a16="http://schemas.microsoft.com/office/drawing/2014/main" id="{C4F82560-3007-6C49-8EA2-D413077CBD14}"/>
                </a:ext>
              </a:extLst>
            </p:cNvPr>
            <p:cNvSpPr/>
            <p:nvPr/>
          </p:nvSpPr>
          <p:spPr>
            <a:xfrm>
              <a:off x="4680185"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87" name="Forme libre 86">
              <a:extLst>
                <a:ext uri="{FF2B5EF4-FFF2-40B4-BE49-F238E27FC236}">
                  <a16:creationId xmlns:a16="http://schemas.microsoft.com/office/drawing/2014/main" id="{5FE54156-44AB-D14A-B403-2CD60D60B08E}"/>
                </a:ext>
              </a:extLst>
            </p:cNvPr>
            <p:cNvSpPr/>
            <p:nvPr/>
          </p:nvSpPr>
          <p:spPr>
            <a:xfrm>
              <a:off x="4630589"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88" name="Forme libre 87">
              <a:extLst>
                <a:ext uri="{FF2B5EF4-FFF2-40B4-BE49-F238E27FC236}">
                  <a16:creationId xmlns:a16="http://schemas.microsoft.com/office/drawing/2014/main" id="{7D6DB6C0-2C9E-6C4D-8DD0-E9783359CCFA}"/>
                </a:ext>
              </a:extLst>
            </p:cNvPr>
            <p:cNvSpPr/>
            <p:nvPr/>
          </p:nvSpPr>
          <p:spPr>
            <a:xfrm>
              <a:off x="4680185"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89" name="Forme libre 88">
              <a:extLst>
                <a:ext uri="{FF2B5EF4-FFF2-40B4-BE49-F238E27FC236}">
                  <a16:creationId xmlns:a16="http://schemas.microsoft.com/office/drawing/2014/main" id="{ED267D98-C77F-284A-B6CE-F30489C50257}"/>
                </a:ext>
              </a:extLst>
            </p:cNvPr>
            <p:cNvSpPr/>
            <p:nvPr/>
          </p:nvSpPr>
          <p:spPr>
            <a:xfrm>
              <a:off x="4630589"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90" name="Forme libre 89">
              <a:extLst>
                <a:ext uri="{FF2B5EF4-FFF2-40B4-BE49-F238E27FC236}">
                  <a16:creationId xmlns:a16="http://schemas.microsoft.com/office/drawing/2014/main" id="{7C1D29D3-206E-DB4C-BA96-5C5AFA2439BF}"/>
                </a:ext>
              </a:extLst>
            </p:cNvPr>
            <p:cNvSpPr/>
            <p:nvPr/>
          </p:nvSpPr>
          <p:spPr>
            <a:xfrm>
              <a:off x="4680185"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91" name="Forme libre 90">
              <a:extLst>
                <a:ext uri="{FF2B5EF4-FFF2-40B4-BE49-F238E27FC236}">
                  <a16:creationId xmlns:a16="http://schemas.microsoft.com/office/drawing/2014/main" id="{361CF260-223C-A943-B28F-9D47F8115E15}"/>
                </a:ext>
              </a:extLst>
            </p:cNvPr>
            <p:cNvSpPr/>
            <p:nvPr/>
          </p:nvSpPr>
          <p:spPr>
            <a:xfrm>
              <a:off x="4630589"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92" name="Forme libre 91">
              <a:extLst>
                <a:ext uri="{FF2B5EF4-FFF2-40B4-BE49-F238E27FC236}">
                  <a16:creationId xmlns:a16="http://schemas.microsoft.com/office/drawing/2014/main" id="{3B685B31-7BD5-5248-958F-EFABC9B00F0D}"/>
                </a:ext>
              </a:extLst>
            </p:cNvPr>
            <p:cNvSpPr/>
            <p:nvPr/>
          </p:nvSpPr>
          <p:spPr>
            <a:xfrm>
              <a:off x="4680185"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93" name="Forme libre 92">
              <a:extLst>
                <a:ext uri="{FF2B5EF4-FFF2-40B4-BE49-F238E27FC236}">
                  <a16:creationId xmlns:a16="http://schemas.microsoft.com/office/drawing/2014/main" id="{564E674B-BC8A-814F-88CC-BD5E3E2FA8F6}"/>
                </a:ext>
              </a:extLst>
            </p:cNvPr>
            <p:cNvSpPr/>
            <p:nvPr/>
          </p:nvSpPr>
          <p:spPr>
            <a:xfrm>
              <a:off x="5035352"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94" name="Forme libre 93">
              <a:extLst>
                <a:ext uri="{FF2B5EF4-FFF2-40B4-BE49-F238E27FC236}">
                  <a16:creationId xmlns:a16="http://schemas.microsoft.com/office/drawing/2014/main" id="{4139CE05-08C1-F84C-B88A-4C8C60BFC9FD}"/>
                </a:ext>
              </a:extLst>
            </p:cNvPr>
            <p:cNvSpPr/>
            <p:nvPr/>
          </p:nvSpPr>
          <p:spPr>
            <a:xfrm>
              <a:off x="5084948"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95" name="Forme libre 94">
              <a:extLst>
                <a:ext uri="{FF2B5EF4-FFF2-40B4-BE49-F238E27FC236}">
                  <a16:creationId xmlns:a16="http://schemas.microsoft.com/office/drawing/2014/main" id="{9FD452A1-4C20-ED40-A740-DB7C2A224797}"/>
                </a:ext>
              </a:extLst>
            </p:cNvPr>
            <p:cNvSpPr/>
            <p:nvPr/>
          </p:nvSpPr>
          <p:spPr>
            <a:xfrm>
              <a:off x="5035352"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96" name="Forme libre 95">
              <a:extLst>
                <a:ext uri="{FF2B5EF4-FFF2-40B4-BE49-F238E27FC236}">
                  <a16:creationId xmlns:a16="http://schemas.microsoft.com/office/drawing/2014/main" id="{A3BC9E0D-127C-1840-8536-47B987E40783}"/>
                </a:ext>
              </a:extLst>
            </p:cNvPr>
            <p:cNvSpPr/>
            <p:nvPr/>
          </p:nvSpPr>
          <p:spPr>
            <a:xfrm>
              <a:off x="5084948"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97" name="Forme libre 96">
              <a:extLst>
                <a:ext uri="{FF2B5EF4-FFF2-40B4-BE49-F238E27FC236}">
                  <a16:creationId xmlns:a16="http://schemas.microsoft.com/office/drawing/2014/main" id="{67D416F2-D725-554D-9814-E943B2C2A1DB}"/>
                </a:ext>
              </a:extLst>
            </p:cNvPr>
            <p:cNvSpPr/>
            <p:nvPr/>
          </p:nvSpPr>
          <p:spPr>
            <a:xfrm>
              <a:off x="5035352"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98" name="Forme libre 97">
              <a:extLst>
                <a:ext uri="{FF2B5EF4-FFF2-40B4-BE49-F238E27FC236}">
                  <a16:creationId xmlns:a16="http://schemas.microsoft.com/office/drawing/2014/main" id="{8450B0F2-F26F-5E47-884F-9300045B60B4}"/>
                </a:ext>
              </a:extLst>
            </p:cNvPr>
            <p:cNvSpPr/>
            <p:nvPr/>
          </p:nvSpPr>
          <p:spPr>
            <a:xfrm>
              <a:off x="5084948"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99" name="Forme libre 98">
              <a:extLst>
                <a:ext uri="{FF2B5EF4-FFF2-40B4-BE49-F238E27FC236}">
                  <a16:creationId xmlns:a16="http://schemas.microsoft.com/office/drawing/2014/main" id="{19B32AED-7CDA-D54A-BAA1-D813948E8466}"/>
                </a:ext>
              </a:extLst>
            </p:cNvPr>
            <p:cNvSpPr/>
            <p:nvPr/>
          </p:nvSpPr>
          <p:spPr>
            <a:xfrm>
              <a:off x="5035352"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00" name="Forme libre 99">
              <a:extLst>
                <a:ext uri="{FF2B5EF4-FFF2-40B4-BE49-F238E27FC236}">
                  <a16:creationId xmlns:a16="http://schemas.microsoft.com/office/drawing/2014/main" id="{A248F117-2327-FE4B-B0F2-2F2832AE2019}"/>
                </a:ext>
              </a:extLst>
            </p:cNvPr>
            <p:cNvSpPr/>
            <p:nvPr/>
          </p:nvSpPr>
          <p:spPr>
            <a:xfrm>
              <a:off x="5084948"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01" name="Forme libre 100">
              <a:extLst>
                <a:ext uri="{FF2B5EF4-FFF2-40B4-BE49-F238E27FC236}">
                  <a16:creationId xmlns:a16="http://schemas.microsoft.com/office/drawing/2014/main" id="{9EAC9F8D-E101-AF4C-A608-F8DF3CF4E8EB}"/>
                </a:ext>
              </a:extLst>
            </p:cNvPr>
            <p:cNvSpPr/>
            <p:nvPr/>
          </p:nvSpPr>
          <p:spPr>
            <a:xfrm>
              <a:off x="5035352"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02" name="Forme libre 101">
              <a:extLst>
                <a:ext uri="{FF2B5EF4-FFF2-40B4-BE49-F238E27FC236}">
                  <a16:creationId xmlns:a16="http://schemas.microsoft.com/office/drawing/2014/main" id="{AD612E45-3F67-E74D-B241-E6B4C3084002}"/>
                </a:ext>
              </a:extLst>
            </p:cNvPr>
            <p:cNvSpPr/>
            <p:nvPr/>
          </p:nvSpPr>
          <p:spPr>
            <a:xfrm>
              <a:off x="5084948"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03" name="Forme libre 102">
              <a:extLst>
                <a:ext uri="{FF2B5EF4-FFF2-40B4-BE49-F238E27FC236}">
                  <a16:creationId xmlns:a16="http://schemas.microsoft.com/office/drawing/2014/main" id="{63CA44C0-11E9-FC42-879F-F90919D46AFE}"/>
                </a:ext>
              </a:extLst>
            </p:cNvPr>
            <p:cNvSpPr/>
            <p:nvPr/>
          </p:nvSpPr>
          <p:spPr>
            <a:xfrm>
              <a:off x="5035352"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04" name="Forme libre 103">
              <a:extLst>
                <a:ext uri="{FF2B5EF4-FFF2-40B4-BE49-F238E27FC236}">
                  <a16:creationId xmlns:a16="http://schemas.microsoft.com/office/drawing/2014/main" id="{017361D9-C47A-5C4D-B2B2-C3683B63BB6E}"/>
                </a:ext>
              </a:extLst>
            </p:cNvPr>
            <p:cNvSpPr/>
            <p:nvPr/>
          </p:nvSpPr>
          <p:spPr>
            <a:xfrm>
              <a:off x="5084948"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05" name="Forme libre 104">
              <a:extLst>
                <a:ext uri="{FF2B5EF4-FFF2-40B4-BE49-F238E27FC236}">
                  <a16:creationId xmlns:a16="http://schemas.microsoft.com/office/drawing/2014/main" id="{2B33E84A-901C-044A-9079-65A3726F11AC}"/>
                </a:ext>
              </a:extLst>
            </p:cNvPr>
            <p:cNvSpPr/>
            <p:nvPr/>
          </p:nvSpPr>
          <p:spPr>
            <a:xfrm>
              <a:off x="5035352"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06" name="Forme libre 105">
              <a:extLst>
                <a:ext uri="{FF2B5EF4-FFF2-40B4-BE49-F238E27FC236}">
                  <a16:creationId xmlns:a16="http://schemas.microsoft.com/office/drawing/2014/main" id="{DD6A24DD-C294-3846-B41C-7437CDFC9E39}"/>
                </a:ext>
              </a:extLst>
            </p:cNvPr>
            <p:cNvSpPr/>
            <p:nvPr/>
          </p:nvSpPr>
          <p:spPr>
            <a:xfrm>
              <a:off x="5084948"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07" name="Forme libre 106">
              <a:extLst>
                <a:ext uri="{FF2B5EF4-FFF2-40B4-BE49-F238E27FC236}">
                  <a16:creationId xmlns:a16="http://schemas.microsoft.com/office/drawing/2014/main" id="{5C77C5B0-70DD-0646-A0A9-444B4B304A00}"/>
                </a:ext>
              </a:extLst>
            </p:cNvPr>
            <p:cNvSpPr/>
            <p:nvPr/>
          </p:nvSpPr>
          <p:spPr>
            <a:xfrm>
              <a:off x="5035352"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08" name="Forme libre 107">
              <a:extLst>
                <a:ext uri="{FF2B5EF4-FFF2-40B4-BE49-F238E27FC236}">
                  <a16:creationId xmlns:a16="http://schemas.microsoft.com/office/drawing/2014/main" id="{80A8A5F4-6012-6B44-B0F5-3B4E6CA268FD}"/>
                </a:ext>
              </a:extLst>
            </p:cNvPr>
            <p:cNvSpPr/>
            <p:nvPr/>
          </p:nvSpPr>
          <p:spPr>
            <a:xfrm>
              <a:off x="5084948"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09" name="Forme libre 108">
              <a:extLst>
                <a:ext uri="{FF2B5EF4-FFF2-40B4-BE49-F238E27FC236}">
                  <a16:creationId xmlns:a16="http://schemas.microsoft.com/office/drawing/2014/main" id="{349DBE89-D1AA-3349-8D02-97D0ED9238DA}"/>
                </a:ext>
              </a:extLst>
            </p:cNvPr>
            <p:cNvSpPr/>
            <p:nvPr/>
          </p:nvSpPr>
          <p:spPr>
            <a:xfrm>
              <a:off x="5035352"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10" name="Forme libre 109">
              <a:extLst>
                <a:ext uri="{FF2B5EF4-FFF2-40B4-BE49-F238E27FC236}">
                  <a16:creationId xmlns:a16="http://schemas.microsoft.com/office/drawing/2014/main" id="{37DA2FA1-E39D-BE47-B58D-CF173A372F53}"/>
                </a:ext>
              </a:extLst>
            </p:cNvPr>
            <p:cNvSpPr/>
            <p:nvPr/>
          </p:nvSpPr>
          <p:spPr>
            <a:xfrm>
              <a:off x="5084948"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11" name="Forme libre 110">
              <a:extLst>
                <a:ext uri="{FF2B5EF4-FFF2-40B4-BE49-F238E27FC236}">
                  <a16:creationId xmlns:a16="http://schemas.microsoft.com/office/drawing/2014/main" id="{EDBA7E5E-48BA-CF4A-A740-D4E0E43802FC}"/>
                </a:ext>
              </a:extLst>
            </p:cNvPr>
            <p:cNvSpPr/>
            <p:nvPr/>
          </p:nvSpPr>
          <p:spPr>
            <a:xfrm>
              <a:off x="5035352"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12" name="Forme libre 111">
              <a:extLst>
                <a:ext uri="{FF2B5EF4-FFF2-40B4-BE49-F238E27FC236}">
                  <a16:creationId xmlns:a16="http://schemas.microsoft.com/office/drawing/2014/main" id="{606B2913-629C-5B45-871F-D4B9C9C7EE2E}"/>
                </a:ext>
              </a:extLst>
            </p:cNvPr>
            <p:cNvSpPr/>
            <p:nvPr/>
          </p:nvSpPr>
          <p:spPr>
            <a:xfrm>
              <a:off x="5084948"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13" name="Forme libre 112">
              <a:extLst>
                <a:ext uri="{FF2B5EF4-FFF2-40B4-BE49-F238E27FC236}">
                  <a16:creationId xmlns:a16="http://schemas.microsoft.com/office/drawing/2014/main" id="{EBC19F43-2014-8B48-9313-403B8B1FC735}"/>
                </a:ext>
              </a:extLst>
            </p:cNvPr>
            <p:cNvSpPr/>
            <p:nvPr/>
          </p:nvSpPr>
          <p:spPr>
            <a:xfrm>
              <a:off x="5440116"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14" name="Forme libre 113">
              <a:extLst>
                <a:ext uri="{FF2B5EF4-FFF2-40B4-BE49-F238E27FC236}">
                  <a16:creationId xmlns:a16="http://schemas.microsoft.com/office/drawing/2014/main" id="{2AF46752-79E1-6E46-BC3A-C7E097BB58E0}"/>
                </a:ext>
              </a:extLst>
            </p:cNvPr>
            <p:cNvSpPr/>
            <p:nvPr/>
          </p:nvSpPr>
          <p:spPr>
            <a:xfrm>
              <a:off x="5489711"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15" name="Forme libre 114">
              <a:extLst>
                <a:ext uri="{FF2B5EF4-FFF2-40B4-BE49-F238E27FC236}">
                  <a16:creationId xmlns:a16="http://schemas.microsoft.com/office/drawing/2014/main" id="{3F4CF7CB-6477-6444-9895-E35CBB726BF3}"/>
                </a:ext>
              </a:extLst>
            </p:cNvPr>
            <p:cNvSpPr/>
            <p:nvPr/>
          </p:nvSpPr>
          <p:spPr>
            <a:xfrm>
              <a:off x="5440116"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16" name="Forme libre 115">
              <a:extLst>
                <a:ext uri="{FF2B5EF4-FFF2-40B4-BE49-F238E27FC236}">
                  <a16:creationId xmlns:a16="http://schemas.microsoft.com/office/drawing/2014/main" id="{EF8FE373-E05F-3443-8634-F50233BC4B30}"/>
                </a:ext>
              </a:extLst>
            </p:cNvPr>
            <p:cNvSpPr/>
            <p:nvPr/>
          </p:nvSpPr>
          <p:spPr>
            <a:xfrm>
              <a:off x="5489711"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17" name="Forme libre 116">
              <a:extLst>
                <a:ext uri="{FF2B5EF4-FFF2-40B4-BE49-F238E27FC236}">
                  <a16:creationId xmlns:a16="http://schemas.microsoft.com/office/drawing/2014/main" id="{E50B8C7E-3373-7F43-A6F5-1E7431473036}"/>
                </a:ext>
              </a:extLst>
            </p:cNvPr>
            <p:cNvSpPr/>
            <p:nvPr/>
          </p:nvSpPr>
          <p:spPr>
            <a:xfrm>
              <a:off x="5440116"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18" name="Forme libre 117">
              <a:extLst>
                <a:ext uri="{FF2B5EF4-FFF2-40B4-BE49-F238E27FC236}">
                  <a16:creationId xmlns:a16="http://schemas.microsoft.com/office/drawing/2014/main" id="{3ED21E08-856C-BB4F-B7B3-CD036F7150AA}"/>
                </a:ext>
              </a:extLst>
            </p:cNvPr>
            <p:cNvSpPr/>
            <p:nvPr/>
          </p:nvSpPr>
          <p:spPr>
            <a:xfrm>
              <a:off x="5489711"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19" name="Forme libre 118">
              <a:extLst>
                <a:ext uri="{FF2B5EF4-FFF2-40B4-BE49-F238E27FC236}">
                  <a16:creationId xmlns:a16="http://schemas.microsoft.com/office/drawing/2014/main" id="{C6332308-F843-ED4E-8F57-9A23371CA14B}"/>
                </a:ext>
              </a:extLst>
            </p:cNvPr>
            <p:cNvSpPr/>
            <p:nvPr/>
          </p:nvSpPr>
          <p:spPr>
            <a:xfrm>
              <a:off x="5440116"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20" name="Forme libre 119">
              <a:extLst>
                <a:ext uri="{FF2B5EF4-FFF2-40B4-BE49-F238E27FC236}">
                  <a16:creationId xmlns:a16="http://schemas.microsoft.com/office/drawing/2014/main" id="{4E1EC020-09A4-8347-AD44-34D1DFD1398D}"/>
                </a:ext>
              </a:extLst>
            </p:cNvPr>
            <p:cNvSpPr/>
            <p:nvPr/>
          </p:nvSpPr>
          <p:spPr>
            <a:xfrm>
              <a:off x="5489711"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21" name="Forme libre 120">
              <a:extLst>
                <a:ext uri="{FF2B5EF4-FFF2-40B4-BE49-F238E27FC236}">
                  <a16:creationId xmlns:a16="http://schemas.microsoft.com/office/drawing/2014/main" id="{D3FFCE33-C99E-944B-8399-B5E085B5942E}"/>
                </a:ext>
              </a:extLst>
            </p:cNvPr>
            <p:cNvSpPr/>
            <p:nvPr/>
          </p:nvSpPr>
          <p:spPr>
            <a:xfrm>
              <a:off x="5440116"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22" name="Forme libre 121">
              <a:extLst>
                <a:ext uri="{FF2B5EF4-FFF2-40B4-BE49-F238E27FC236}">
                  <a16:creationId xmlns:a16="http://schemas.microsoft.com/office/drawing/2014/main" id="{8F071F1A-3211-4D4B-9372-EB4710750A9E}"/>
                </a:ext>
              </a:extLst>
            </p:cNvPr>
            <p:cNvSpPr/>
            <p:nvPr/>
          </p:nvSpPr>
          <p:spPr>
            <a:xfrm>
              <a:off x="5489711"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23" name="Forme libre 122">
              <a:extLst>
                <a:ext uri="{FF2B5EF4-FFF2-40B4-BE49-F238E27FC236}">
                  <a16:creationId xmlns:a16="http://schemas.microsoft.com/office/drawing/2014/main" id="{57E138F9-63FF-574B-8C8D-A01E903CC3BF}"/>
                </a:ext>
              </a:extLst>
            </p:cNvPr>
            <p:cNvSpPr/>
            <p:nvPr/>
          </p:nvSpPr>
          <p:spPr>
            <a:xfrm>
              <a:off x="5440116"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24" name="Forme libre 123">
              <a:extLst>
                <a:ext uri="{FF2B5EF4-FFF2-40B4-BE49-F238E27FC236}">
                  <a16:creationId xmlns:a16="http://schemas.microsoft.com/office/drawing/2014/main" id="{C3D777D8-6DBB-2A4E-AA0C-00FAC39DF0D9}"/>
                </a:ext>
              </a:extLst>
            </p:cNvPr>
            <p:cNvSpPr/>
            <p:nvPr/>
          </p:nvSpPr>
          <p:spPr>
            <a:xfrm>
              <a:off x="5489711"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25" name="Forme libre 124">
              <a:extLst>
                <a:ext uri="{FF2B5EF4-FFF2-40B4-BE49-F238E27FC236}">
                  <a16:creationId xmlns:a16="http://schemas.microsoft.com/office/drawing/2014/main" id="{E55F69B3-2129-734B-B989-7FF00F7D1AAD}"/>
                </a:ext>
              </a:extLst>
            </p:cNvPr>
            <p:cNvSpPr/>
            <p:nvPr/>
          </p:nvSpPr>
          <p:spPr>
            <a:xfrm>
              <a:off x="5440116"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26" name="Forme libre 125">
              <a:extLst>
                <a:ext uri="{FF2B5EF4-FFF2-40B4-BE49-F238E27FC236}">
                  <a16:creationId xmlns:a16="http://schemas.microsoft.com/office/drawing/2014/main" id="{7794E2C1-56C9-7741-936B-737FB7E93E81}"/>
                </a:ext>
              </a:extLst>
            </p:cNvPr>
            <p:cNvSpPr/>
            <p:nvPr/>
          </p:nvSpPr>
          <p:spPr>
            <a:xfrm>
              <a:off x="5489711"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27" name="Forme libre 126">
              <a:extLst>
                <a:ext uri="{FF2B5EF4-FFF2-40B4-BE49-F238E27FC236}">
                  <a16:creationId xmlns:a16="http://schemas.microsoft.com/office/drawing/2014/main" id="{711460F4-D077-2F4D-8132-F83F598AA5A5}"/>
                </a:ext>
              </a:extLst>
            </p:cNvPr>
            <p:cNvSpPr/>
            <p:nvPr/>
          </p:nvSpPr>
          <p:spPr>
            <a:xfrm>
              <a:off x="5440116"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28" name="Forme libre 127">
              <a:extLst>
                <a:ext uri="{FF2B5EF4-FFF2-40B4-BE49-F238E27FC236}">
                  <a16:creationId xmlns:a16="http://schemas.microsoft.com/office/drawing/2014/main" id="{E6362527-1799-0C46-AA63-F388D1E09BD6}"/>
                </a:ext>
              </a:extLst>
            </p:cNvPr>
            <p:cNvSpPr/>
            <p:nvPr/>
          </p:nvSpPr>
          <p:spPr>
            <a:xfrm>
              <a:off x="5489711"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29" name="Forme libre 128">
              <a:extLst>
                <a:ext uri="{FF2B5EF4-FFF2-40B4-BE49-F238E27FC236}">
                  <a16:creationId xmlns:a16="http://schemas.microsoft.com/office/drawing/2014/main" id="{8DA41100-0004-444D-9C78-9B4BF9217F67}"/>
                </a:ext>
              </a:extLst>
            </p:cNvPr>
            <p:cNvSpPr/>
            <p:nvPr/>
          </p:nvSpPr>
          <p:spPr>
            <a:xfrm>
              <a:off x="5440116"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30" name="Forme libre 129">
              <a:extLst>
                <a:ext uri="{FF2B5EF4-FFF2-40B4-BE49-F238E27FC236}">
                  <a16:creationId xmlns:a16="http://schemas.microsoft.com/office/drawing/2014/main" id="{1BE3F812-87AF-AD44-A2C8-5E3E18CE2192}"/>
                </a:ext>
              </a:extLst>
            </p:cNvPr>
            <p:cNvSpPr/>
            <p:nvPr/>
          </p:nvSpPr>
          <p:spPr>
            <a:xfrm>
              <a:off x="5489711"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31" name="Forme libre 130">
              <a:extLst>
                <a:ext uri="{FF2B5EF4-FFF2-40B4-BE49-F238E27FC236}">
                  <a16:creationId xmlns:a16="http://schemas.microsoft.com/office/drawing/2014/main" id="{2E364581-0BDE-9247-AE0A-C02F2C00A8C9}"/>
                </a:ext>
              </a:extLst>
            </p:cNvPr>
            <p:cNvSpPr/>
            <p:nvPr/>
          </p:nvSpPr>
          <p:spPr>
            <a:xfrm>
              <a:off x="5440116"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32" name="Forme libre 131">
              <a:extLst>
                <a:ext uri="{FF2B5EF4-FFF2-40B4-BE49-F238E27FC236}">
                  <a16:creationId xmlns:a16="http://schemas.microsoft.com/office/drawing/2014/main" id="{31B208A0-FBD5-354E-8E39-E3E1F882010C}"/>
                </a:ext>
              </a:extLst>
            </p:cNvPr>
            <p:cNvSpPr/>
            <p:nvPr/>
          </p:nvSpPr>
          <p:spPr>
            <a:xfrm>
              <a:off x="5489711"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33" name="Forme libre 132">
              <a:extLst>
                <a:ext uri="{FF2B5EF4-FFF2-40B4-BE49-F238E27FC236}">
                  <a16:creationId xmlns:a16="http://schemas.microsoft.com/office/drawing/2014/main" id="{F7CDD041-E55C-9747-8874-CADA23646A28}"/>
                </a:ext>
              </a:extLst>
            </p:cNvPr>
            <p:cNvSpPr/>
            <p:nvPr/>
          </p:nvSpPr>
          <p:spPr>
            <a:xfrm>
              <a:off x="5844879"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34" name="Forme libre 133">
              <a:extLst>
                <a:ext uri="{FF2B5EF4-FFF2-40B4-BE49-F238E27FC236}">
                  <a16:creationId xmlns:a16="http://schemas.microsoft.com/office/drawing/2014/main" id="{6DE6CF8F-4FBE-5D4A-987F-974F922FD683}"/>
                </a:ext>
              </a:extLst>
            </p:cNvPr>
            <p:cNvSpPr/>
            <p:nvPr/>
          </p:nvSpPr>
          <p:spPr>
            <a:xfrm>
              <a:off x="5894475"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35" name="Forme libre 134">
              <a:extLst>
                <a:ext uri="{FF2B5EF4-FFF2-40B4-BE49-F238E27FC236}">
                  <a16:creationId xmlns:a16="http://schemas.microsoft.com/office/drawing/2014/main" id="{F93ACACF-C3A6-2744-872E-B26433E0C029}"/>
                </a:ext>
              </a:extLst>
            </p:cNvPr>
            <p:cNvSpPr/>
            <p:nvPr/>
          </p:nvSpPr>
          <p:spPr>
            <a:xfrm>
              <a:off x="5844879"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36" name="Forme libre 135">
              <a:extLst>
                <a:ext uri="{FF2B5EF4-FFF2-40B4-BE49-F238E27FC236}">
                  <a16:creationId xmlns:a16="http://schemas.microsoft.com/office/drawing/2014/main" id="{A0455050-A25E-2F45-ABCB-9C520DE757A9}"/>
                </a:ext>
              </a:extLst>
            </p:cNvPr>
            <p:cNvSpPr/>
            <p:nvPr/>
          </p:nvSpPr>
          <p:spPr>
            <a:xfrm>
              <a:off x="5894475"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37" name="Forme libre 136">
              <a:extLst>
                <a:ext uri="{FF2B5EF4-FFF2-40B4-BE49-F238E27FC236}">
                  <a16:creationId xmlns:a16="http://schemas.microsoft.com/office/drawing/2014/main" id="{A4AC82C0-4FC7-744F-A634-6769B6A63D6D}"/>
                </a:ext>
              </a:extLst>
            </p:cNvPr>
            <p:cNvSpPr/>
            <p:nvPr/>
          </p:nvSpPr>
          <p:spPr>
            <a:xfrm>
              <a:off x="5844879"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38" name="Forme libre 137">
              <a:extLst>
                <a:ext uri="{FF2B5EF4-FFF2-40B4-BE49-F238E27FC236}">
                  <a16:creationId xmlns:a16="http://schemas.microsoft.com/office/drawing/2014/main" id="{52DF3C68-BF0E-4849-8DC4-0EF37FFADD18}"/>
                </a:ext>
              </a:extLst>
            </p:cNvPr>
            <p:cNvSpPr/>
            <p:nvPr/>
          </p:nvSpPr>
          <p:spPr>
            <a:xfrm>
              <a:off x="5894475"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39" name="Forme libre 138">
              <a:extLst>
                <a:ext uri="{FF2B5EF4-FFF2-40B4-BE49-F238E27FC236}">
                  <a16:creationId xmlns:a16="http://schemas.microsoft.com/office/drawing/2014/main" id="{A673983A-D326-0D4F-9598-0D93E8FCD418}"/>
                </a:ext>
              </a:extLst>
            </p:cNvPr>
            <p:cNvSpPr/>
            <p:nvPr/>
          </p:nvSpPr>
          <p:spPr>
            <a:xfrm>
              <a:off x="5844879"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40" name="Forme libre 139">
              <a:extLst>
                <a:ext uri="{FF2B5EF4-FFF2-40B4-BE49-F238E27FC236}">
                  <a16:creationId xmlns:a16="http://schemas.microsoft.com/office/drawing/2014/main" id="{EB88E79F-2BD4-6A47-BCB1-C934E262D1D2}"/>
                </a:ext>
              </a:extLst>
            </p:cNvPr>
            <p:cNvSpPr/>
            <p:nvPr/>
          </p:nvSpPr>
          <p:spPr>
            <a:xfrm>
              <a:off x="5894475"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41" name="Forme libre 140">
              <a:extLst>
                <a:ext uri="{FF2B5EF4-FFF2-40B4-BE49-F238E27FC236}">
                  <a16:creationId xmlns:a16="http://schemas.microsoft.com/office/drawing/2014/main" id="{3323CE76-6A8A-2C4E-91B3-749203FEA3D8}"/>
                </a:ext>
              </a:extLst>
            </p:cNvPr>
            <p:cNvSpPr/>
            <p:nvPr/>
          </p:nvSpPr>
          <p:spPr>
            <a:xfrm>
              <a:off x="5844879"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42" name="Forme libre 141">
              <a:extLst>
                <a:ext uri="{FF2B5EF4-FFF2-40B4-BE49-F238E27FC236}">
                  <a16:creationId xmlns:a16="http://schemas.microsoft.com/office/drawing/2014/main" id="{D37788F4-9EC7-484C-96AC-3E9BC0E08676}"/>
                </a:ext>
              </a:extLst>
            </p:cNvPr>
            <p:cNvSpPr/>
            <p:nvPr/>
          </p:nvSpPr>
          <p:spPr>
            <a:xfrm>
              <a:off x="5894475"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43" name="Forme libre 142">
              <a:extLst>
                <a:ext uri="{FF2B5EF4-FFF2-40B4-BE49-F238E27FC236}">
                  <a16:creationId xmlns:a16="http://schemas.microsoft.com/office/drawing/2014/main" id="{0399A659-DD21-8243-A5CE-A79742881C79}"/>
                </a:ext>
              </a:extLst>
            </p:cNvPr>
            <p:cNvSpPr/>
            <p:nvPr/>
          </p:nvSpPr>
          <p:spPr>
            <a:xfrm>
              <a:off x="5844879"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44" name="Forme libre 143">
              <a:extLst>
                <a:ext uri="{FF2B5EF4-FFF2-40B4-BE49-F238E27FC236}">
                  <a16:creationId xmlns:a16="http://schemas.microsoft.com/office/drawing/2014/main" id="{CB33003D-15B1-0F43-8CBF-3BB71FDE2134}"/>
                </a:ext>
              </a:extLst>
            </p:cNvPr>
            <p:cNvSpPr/>
            <p:nvPr/>
          </p:nvSpPr>
          <p:spPr>
            <a:xfrm>
              <a:off x="5894475"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45" name="Forme libre 144">
              <a:extLst>
                <a:ext uri="{FF2B5EF4-FFF2-40B4-BE49-F238E27FC236}">
                  <a16:creationId xmlns:a16="http://schemas.microsoft.com/office/drawing/2014/main" id="{F09A175C-0926-2943-A29C-3BA8FC42B163}"/>
                </a:ext>
              </a:extLst>
            </p:cNvPr>
            <p:cNvSpPr/>
            <p:nvPr/>
          </p:nvSpPr>
          <p:spPr>
            <a:xfrm>
              <a:off x="5844879"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46" name="Forme libre 145">
              <a:extLst>
                <a:ext uri="{FF2B5EF4-FFF2-40B4-BE49-F238E27FC236}">
                  <a16:creationId xmlns:a16="http://schemas.microsoft.com/office/drawing/2014/main" id="{CF81D21B-2B66-0549-81B7-120F1AE2525E}"/>
                </a:ext>
              </a:extLst>
            </p:cNvPr>
            <p:cNvSpPr/>
            <p:nvPr/>
          </p:nvSpPr>
          <p:spPr>
            <a:xfrm>
              <a:off x="5894475"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47" name="Forme libre 146">
              <a:extLst>
                <a:ext uri="{FF2B5EF4-FFF2-40B4-BE49-F238E27FC236}">
                  <a16:creationId xmlns:a16="http://schemas.microsoft.com/office/drawing/2014/main" id="{B6FF9E1B-3C27-5A4E-BCCB-9700D8F338D2}"/>
                </a:ext>
              </a:extLst>
            </p:cNvPr>
            <p:cNvSpPr/>
            <p:nvPr/>
          </p:nvSpPr>
          <p:spPr>
            <a:xfrm>
              <a:off x="5844879"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48" name="Forme libre 147">
              <a:extLst>
                <a:ext uri="{FF2B5EF4-FFF2-40B4-BE49-F238E27FC236}">
                  <a16:creationId xmlns:a16="http://schemas.microsoft.com/office/drawing/2014/main" id="{BD9002F3-6854-D544-B8F6-B9E1BA2F7227}"/>
                </a:ext>
              </a:extLst>
            </p:cNvPr>
            <p:cNvSpPr/>
            <p:nvPr/>
          </p:nvSpPr>
          <p:spPr>
            <a:xfrm>
              <a:off x="5894475"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49" name="Forme libre 148">
              <a:extLst>
                <a:ext uri="{FF2B5EF4-FFF2-40B4-BE49-F238E27FC236}">
                  <a16:creationId xmlns:a16="http://schemas.microsoft.com/office/drawing/2014/main" id="{04381DE4-C618-104E-8D39-749975795388}"/>
                </a:ext>
              </a:extLst>
            </p:cNvPr>
            <p:cNvSpPr/>
            <p:nvPr/>
          </p:nvSpPr>
          <p:spPr>
            <a:xfrm>
              <a:off x="5844879"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50" name="Forme libre 149">
              <a:extLst>
                <a:ext uri="{FF2B5EF4-FFF2-40B4-BE49-F238E27FC236}">
                  <a16:creationId xmlns:a16="http://schemas.microsoft.com/office/drawing/2014/main" id="{1F23645F-BFE1-5E4D-9892-CA7DC596CA96}"/>
                </a:ext>
              </a:extLst>
            </p:cNvPr>
            <p:cNvSpPr/>
            <p:nvPr/>
          </p:nvSpPr>
          <p:spPr>
            <a:xfrm>
              <a:off x="5894475"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51" name="Forme libre 150">
              <a:extLst>
                <a:ext uri="{FF2B5EF4-FFF2-40B4-BE49-F238E27FC236}">
                  <a16:creationId xmlns:a16="http://schemas.microsoft.com/office/drawing/2014/main" id="{5DD52319-B755-A44C-B2BD-C9F45911E2ED}"/>
                </a:ext>
              </a:extLst>
            </p:cNvPr>
            <p:cNvSpPr/>
            <p:nvPr/>
          </p:nvSpPr>
          <p:spPr>
            <a:xfrm>
              <a:off x="5844879"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52" name="Forme libre 151">
              <a:extLst>
                <a:ext uri="{FF2B5EF4-FFF2-40B4-BE49-F238E27FC236}">
                  <a16:creationId xmlns:a16="http://schemas.microsoft.com/office/drawing/2014/main" id="{51DFAF91-3220-CD41-B4AA-EEBC57AD4ED3}"/>
                </a:ext>
              </a:extLst>
            </p:cNvPr>
            <p:cNvSpPr/>
            <p:nvPr/>
          </p:nvSpPr>
          <p:spPr>
            <a:xfrm>
              <a:off x="5894475"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53" name="Forme libre 152">
              <a:extLst>
                <a:ext uri="{FF2B5EF4-FFF2-40B4-BE49-F238E27FC236}">
                  <a16:creationId xmlns:a16="http://schemas.microsoft.com/office/drawing/2014/main" id="{8B95F4DA-6007-8143-A594-54A916524CB0}"/>
                </a:ext>
              </a:extLst>
            </p:cNvPr>
            <p:cNvSpPr/>
            <p:nvPr/>
          </p:nvSpPr>
          <p:spPr>
            <a:xfrm>
              <a:off x="6249642"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54" name="Forme libre 153">
              <a:extLst>
                <a:ext uri="{FF2B5EF4-FFF2-40B4-BE49-F238E27FC236}">
                  <a16:creationId xmlns:a16="http://schemas.microsoft.com/office/drawing/2014/main" id="{8BC9B8EB-54D2-5647-9E8A-49278441722B}"/>
                </a:ext>
              </a:extLst>
            </p:cNvPr>
            <p:cNvSpPr/>
            <p:nvPr/>
          </p:nvSpPr>
          <p:spPr>
            <a:xfrm>
              <a:off x="6299238"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55" name="Forme libre 154">
              <a:extLst>
                <a:ext uri="{FF2B5EF4-FFF2-40B4-BE49-F238E27FC236}">
                  <a16:creationId xmlns:a16="http://schemas.microsoft.com/office/drawing/2014/main" id="{05638F08-F8E4-9F49-AB16-66E6A698A5BA}"/>
                </a:ext>
              </a:extLst>
            </p:cNvPr>
            <p:cNvSpPr/>
            <p:nvPr/>
          </p:nvSpPr>
          <p:spPr>
            <a:xfrm>
              <a:off x="6249642"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56" name="Forme libre 155">
              <a:extLst>
                <a:ext uri="{FF2B5EF4-FFF2-40B4-BE49-F238E27FC236}">
                  <a16:creationId xmlns:a16="http://schemas.microsoft.com/office/drawing/2014/main" id="{80B4F266-6764-2041-A72C-35FF961D38F2}"/>
                </a:ext>
              </a:extLst>
            </p:cNvPr>
            <p:cNvSpPr/>
            <p:nvPr/>
          </p:nvSpPr>
          <p:spPr>
            <a:xfrm>
              <a:off x="6299238"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57" name="Forme libre 156">
              <a:extLst>
                <a:ext uri="{FF2B5EF4-FFF2-40B4-BE49-F238E27FC236}">
                  <a16:creationId xmlns:a16="http://schemas.microsoft.com/office/drawing/2014/main" id="{1E5E6A0E-3EA4-004A-BC34-D6E18BBECC8F}"/>
                </a:ext>
              </a:extLst>
            </p:cNvPr>
            <p:cNvSpPr/>
            <p:nvPr/>
          </p:nvSpPr>
          <p:spPr>
            <a:xfrm>
              <a:off x="6249642"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58" name="Forme libre 157">
              <a:extLst>
                <a:ext uri="{FF2B5EF4-FFF2-40B4-BE49-F238E27FC236}">
                  <a16:creationId xmlns:a16="http://schemas.microsoft.com/office/drawing/2014/main" id="{E4B2A76E-D76E-5946-9255-8A746AAF8FE9}"/>
                </a:ext>
              </a:extLst>
            </p:cNvPr>
            <p:cNvSpPr/>
            <p:nvPr/>
          </p:nvSpPr>
          <p:spPr>
            <a:xfrm>
              <a:off x="6299238"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59" name="Forme libre 158">
              <a:extLst>
                <a:ext uri="{FF2B5EF4-FFF2-40B4-BE49-F238E27FC236}">
                  <a16:creationId xmlns:a16="http://schemas.microsoft.com/office/drawing/2014/main" id="{22A8DDE3-7DC3-ED4F-8F5A-0DEEB0AC4258}"/>
                </a:ext>
              </a:extLst>
            </p:cNvPr>
            <p:cNvSpPr/>
            <p:nvPr/>
          </p:nvSpPr>
          <p:spPr>
            <a:xfrm>
              <a:off x="6249642"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60" name="Forme libre 159">
              <a:extLst>
                <a:ext uri="{FF2B5EF4-FFF2-40B4-BE49-F238E27FC236}">
                  <a16:creationId xmlns:a16="http://schemas.microsoft.com/office/drawing/2014/main" id="{14253F20-9C40-3346-9C4A-7243FB63DA62}"/>
                </a:ext>
              </a:extLst>
            </p:cNvPr>
            <p:cNvSpPr/>
            <p:nvPr/>
          </p:nvSpPr>
          <p:spPr>
            <a:xfrm>
              <a:off x="6299238"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61" name="Forme libre 160">
              <a:extLst>
                <a:ext uri="{FF2B5EF4-FFF2-40B4-BE49-F238E27FC236}">
                  <a16:creationId xmlns:a16="http://schemas.microsoft.com/office/drawing/2014/main" id="{C5BDFB50-C2C3-F74F-AF56-D71BB9F518D3}"/>
                </a:ext>
              </a:extLst>
            </p:cNvPr>
            <p:cNvSpPr/>
            <p:nvPr/>
          </p:nvSpPr>
          <p:spPr>
            <a:xfrm>
              <a:off x="6249642"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62" name="Forme libre 161">
              <a:extLst>
                <a:ext uri="{FF2B5EF4-FFF2-40B4-BE49-F238E27FC236}">
                  <a16:creationId xmlns:a16="http://schemas.microsoft.com/office/drawing/2014/main" id="{532FFDD7-2D8E-594E-BC48-153A240C4385}"/>
                </a:ext>
              </a:extLst>
            </p:cNvPr>
            <p:cNvSpPr/>
            <p:nvPr/>
          </p:nvSpPr>
          <p:spPr>
            <a:xfrm>
              <a:off x="6299238"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63" name="Forme libre 162">
              <a:extLst>
                <a:ext uri="{FF2B5EF4-FFF2-40B4-BE49-F238E27FC236}">
                  <a16:creationId xmlns:a16="http://schemas.microsoft.com/office/drawing/2014/main" id="{F9B58706-21E0-8A40-B898-0679D64093A8}"/>
                </a:ext>
              </a:extLst>
            </p:cNvPr>
            <p:cNvSpPr/>
            <p:nvPr/>
          </p:nvSpPr>
          <p:spPr>
            <a:xfrm>
              <a:off x="6249642"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64" name="Forme libre 163">
              <a:extLst>
                <a:ext uri="{FF2B5EF4-FFF2-40B4-BE49-F238E27FC236}">
                  <a16:creationId xmlns:a16="http://schemas.microsoft.com/office/drawing/2014/main" id="{8023D267-680B-A441-9FE4-641B0E32C02A}"/>
                </a:ext>
              </a:extLst>
            </p:cNvPr>
            <p:cNvSpPr/>
            <p:nvPr/>
          </p:nvSpPr>
          <p:spPr>
            <a:xfrm>
              <a:off x="6299238"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65" name="Forme libre 164">
              <a:extLst>
                <a:ext uri="{FF2B5EF4-FFF2-40B4-BE49-F238E27FC236}">
                  <a16:creationId xmlns:a16="http://schemas.microsoft.com/office/drawing/2014/main" id="{88A65403-9C15-2648-8B4F-733B4DC784C0}"/>
                </a:ext>
              </a:extLst>
            </p:cNvPr>
            <p:cNvSpPr/>
            <p:nvPr/>
          </p:nvSpPr>
          <p:spPr>
            <a:xfrm>
              <a:off x="6249642"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66" name="Forme libre 165">
              <a:extLst>
                <a:ext uri="{FF2B5EF4-FFF2-40B4-BE49-F238E27FC236}">
                  <a16:creationId xmlns:a16="http://schemas.microsoft.com/office/drawing/2014/main" id="{01F3AA61-5099-1F42-84B4-754EC206C77A}"/>
                </a:ext>
              </a:extLst>
            </p:cNvPr>
            <p:cNvSpPr/>
            <p:nvPr/>
          </p:nvSpPr>
          <p:spPr>
            <a:xfrm>
              <a:off x="6299238"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67" name="Forme libre 166">
              <a:extLst>
                <a:ext uri="{FF2B5EF4-FFF2-40B4-BE49-F238E27FC236}">
                  <a16:creationId xmlns:a16="http://schemas.microsoft.com/office/drawing/2014/main" id="{32FBF620-02BB-9043-A672-A225C774BFFB}"/>
                </a:ext>
              </a:extLst>
            </p:cNvPr>
            <p:cNvSpPr/>
            <p:nvPr/>
          </p:nvSpPr>
          <p:spPr>
            <a:xfrm>
              <a:off x="6249642"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68" name="Forme libre 167">
              <a:extLst>
                <a:ext uri="{FF2B5EF4-FFF2-40B4-BE49-F238E27FC236}">
                  <a16:creationId xmlns:a16="http://schemas.microsoft.com/office/drawing/2014/main" id="{570E205D-F561-4446-8D53-FA52BABF2FB5}"/>
                </a:ext>
              </a:extLst>
            </p:cNvPr>
            <p:cNvSpPr/>
            <p:nvPr/>
          </p:nvSpPr>
          <p:spPr>
            <a:xfrm>
              <a:off x="6299238"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69" name="Forme libre 168">
              <a:extLst>
                <a:ext uri="{FF2B5EF4-FFF2-40B4-BE49-F238E27FC236}">
                  <a16:creationId xmlns:a16="http://schemas.microsoft.com/office/drawing/2014/main" id="{E60228CF-028B-F949-97BA-50BAC80064D1}"/>
                </a:ext>
              </a:extLst>
            </p:cNvPr>
            <p:cNvSpPr/>
            <p:nvPr/>
          </p:nvSpPr>
          <p:spPr>
            <a:xfrm>
              <a:off x="6249642"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70" name="Forme libre 169">
              <a:extLst>
                <a:ext uri="{FF2B5EF4-FFF2-40B4-BE49-F238E27FC236}">
                  <a16:creationId xmlns:a16="http://schemas.microsoft.com/office/drawing/2014/main" id="{96F9B0AF-7548-9648-A805-A7AEB437957A}"/>
                </a:ext>
              </a:extLst>
            </p:cNvPr>
            <p:cNvSpPr/>
            <p:nvPr/>
          </p:nvSpPr>
          <p:spPr>
            <a:xfrm>
              <a:off x="6299238"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71" name="Forme libre 170">
              <a:extLst>
                <a:ext uri="{FF2B5EF4-FFF2-40B4-BE49-F238E27FC236}">
                  <a16:creationId xmlns:a16="http://schemas.microsoft.com/office/drawing/2014/main" id="{74D3954E-3BA8-1540-AB8A-19ECEE9A1989}"/>
                </a:ext>
              </a:extLst>
            </p:cNvPr>
            <p:cNvSpPr/>
            <p:nvPr/>
          </p:nvSpPr>
          <p:spPr>
            <a:xfrm>
              <a:off x="6249642"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72" name="Forme libre 171">
              <a:extLst>
                <a:ext uri="{FF2B5EF4-FFF2-40B4-BE49-F238E27FC236}">
                  <a16:creationId xmlns:a16="http://schemas.microsoft.com/office/drawing/2014/main" id="{6638C275-4171-4646-9627-78823E75A40A}"/>
                </a:ext>
              </a:extLst>
            </p:cNvPr>
            <p:cNvSpPr/>
            <p:nvPr/>
          </p:nvSpPr>
          <p:spPr>
            <a:xfrm>
              <a:off x="6299238"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73" name="Forme libre 172">
              <a:extLst>
                <a:ext uri="{FF2B5EF4-FFF2-40B4-BE49-F238E27FC236}">
                  <a16:creationId xmlns:a16="http://schemas.microsoft.com/office/drawing/2014/main" id="{526FFC3C-D98C-FF4C-B7F4-258F3CB670E0}"/>
                </a:ext>
              </a:extLst>
            </p:cNvPr>
            <p:cNvSpPr/>
            <p:nvPr/>
          </p:nvSpPr>
          <p:spPr>
            <a:xfrm>
              <a:off x="6654405"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74" name="Forme libre 173">
              <a:extLst>
                <a:ext uri="{FF2B5EF4-FFF2-40B4-BE49-F238E27FC236}">
                  <a16:creationId xmlns:a16="http://schemas.microsoft.com/office/drawing/2014/main" id="{41E23A72-6765-774F-B56A-A7C0B0C267C8}"/>
                </a:ext>
              </a:extLst>
            </p:cNvPr>
            <p:cNvSpPr/>
            <p:nvPr/>
          </p:nvSpPr>
          <p:spPr>
            <a:xfrm>
              <a:off x="6704001"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75" name="Forme libre 174">
              <a:extLst>
                <a:ext uri="{FF2B5EF4-FFF2-40B4-BE49-F238E27FC236}">
                  <a16:creationId xmlns:a16="http://schemas.microsoft.com/office/drawing/2014/main" id="{B2F904E2-0D6A-DE4B-9D7D-576DC6B33873}"/>
                </a:ext>
              </a:extLst>
            </p:cNvPr>
            <p:cNvSpPr/>
            <p:nvPr/>
          </p:nvSpPr>
          <p:spPr>
            <a:xfrm>
              <a:off x="6654405"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76" name="Forme libre 175">
              <a:extLst>
                <a:ext uri="{FF2B5EF4-FFF2-40B4-BE49-F238E27FC236}">
                  <a16:creationId xmlns:a16="http://schemas.microsoft.com/office/drawing/2014/main" id="{A4E8E45C-00A5-6249-9D89-46102953640C}"/>
                </a:ext>
              </a:extLst>
            </p:cNvPr>
            <p:cNvSpPr/>
            <p:nvPr/>
          </p:nvSpPr>
          <p:spPr>
            <a:xfrm>
              <a:off x="6704001"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77" name="Forme libre 176">
              <a:extLst>
                <a:ext uri="{FF2B5EF4-FFF2-40B4-BE49-F238E27FC236}">
                  <a16:creationId xmlns:a16="http://schemas.microsoft.com/office/drawing/2014/main" id="{AB6D0851-694D-7D4D-A086-7876546D4C9B}"/>
                </a:ext>
              </a:extLst>
            </p:cNvPr>
            <p:cNvSpPr/>
            <p:nvPr/>
          </p:nvSpPr>
          <p:spPr>
            <a:xfrm>
              <a:off x="6654405"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78" name="Forme libre 177">
              <a:extLst>
                <a:ext uri="{FF2B5EF4-FFF2-40B4-BE49-F238E27FC236}">
                  <a16:creationId xmlns:a16="http://schemas.microsoft.com/office/drawing/2014/main" id="{B2DAC926-E770-8840-8B4F-0678147AB959}"/>
                </a:ext>
              </a:extLst>
            </p:cNvPr>
            <p:cNvSpPr/>
            <p:nvPr/>
          </p:nvSpPr>
          <p:spPr>
            <a:xfrm>
              <a:off x="6704001"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79" name="Forme libre 178">
              <a:extLst>
                <a:ext uri="{FF2B5EF4-FFF2-40B4-BE49-F238E27FC236}">
                  <a16:creationId xmlns:a16="http://schemas.microsoft.com/office/drawing/2014/main" id="{B11C1F1A-B669-AD48-A001-74F3DB26AC46}"/>
                </a:ext>
              </a:extLst>
            </p:cNvPr>
            <p:cNvSpPr/>
            <p:nvPr/>
          </p:nvSpPr>
          <p:spPr>
            <a:xfrm>
              <a:off x="6654405"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80" name="Forme libre 179">
              <a:extLst>
                <a:ext uri="{FF2B5EF4-FFF2-40B4-BE49-F238E27FC236}">
                  <a16:creationId xmlns:a16="http://schemas.microsoft.com/office/drawing/2014/main" id="{9E586FB4-3AA7-AE4D-9C5B-BB7147FC1C58}"/>
                </a:ext>
              </a:extLst>
            </p:cNvPr>
            <p:cNvSpPr/>
            <p:nvPr/>
          </p:nvSpPr>
          <p:spPr>
            <a:xfrm>
              <a:off x="6704001"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81" name="Forme libre 180">
              <a:extLst>
                <a:ext uri="{FF2B5EF4-FFF2-40B4-BE49-F238E27FC236}">
                  <a16:creationId xmlns:a16="http://schemas.microsoft.com/office/drawing/2014/main" id="{02A66D92-1B8F-FA49-8DE6-C2BAE82DD724}"/>
                </a:ext>
              </a:extLst>
            </p:cNvPr>
            <p:cNvSpPr/>
            <p:nvPr/>
          </p:nvSpPr>
          <p:spPr>
            <a:xfrm>
              <a:off x="6654405"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82" name="Forme libre 181">
              <a:extLst>
                <a:ext uri="{FF2B5EF4-FFF2-40B4-BE49-F238E27FC236}">
                  <a16:creationId xmlns:a16="http://schemas.microsoft.com/office/drawing/2014/main" id="{BA6D0EAD-E00A-FF47-85EF-A4F080E68ADA}"/>
                </a:ext>
              </a:extLst>
            </p:cNvPr>
            <p:cNvSpPr/>
            <p:nvPr/>
          </p:nvSpPr>
          <p:spPr>
            <a:xfrm>
              <a:off x="6704001"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83" name="Forme libre 182">
              <a:extLst>
                <a:ext uri="{FF2B5EF4-FFF2-40B4-BE49-F238E27FC236}">
                  <a16:creationId xmlns:a16="http://schemas.microsoft.com/office/drawing/2014/main" id="{E2309757-1173-8B40-9083-7F5C68023EAD}"/>
                </a:ext>
              </a:extLst>
            </p:cNvPr>
            <p:cNvSpPr/>
            <p:nvPr/>
          </p:nvSpPr>
          <p:spPr>
            <a:xfrm>
              <a:off x="6654405"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84" name="Forme libre 183">
              <a:extLst>
                <a:ext uri="{FF2B5EF4-FFF2-40B4-BE49-F238E27FC236}">
                  <a16:creationId xmlns:a16="http://schemas.microsoft.com/office/drawing/2014/main" id="{10FEC48D-3B4B-6D41-8E6B-2B19F140CDC5}"/>
                </a:ext>
              </a:extLst>
            </p:cNvPr>
            <p:cNvSpPr/>
            <p:nvPr/>
          </p:nvSpPr>
          <p:spPr>
            <a:xfrm>
              <a:off x="6704001"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85" name="Forme libre 184">
              <a:extLst>
                <a:ext uri="{FF2B5EF4-FFF2-40B4-BE49-F238E27FC236}">
                  <a16:creationId xmlns:a16="http://schemas.microsoft.com/office/drawing/2014/main" id="{1A20C58E-DD42-8543-ADC6-FEA0170A9068}"/>
                </a:ext>
              </a:extLst>
            </p:cNvPr>
            <p:cNvSpPr/>
            <p:nvPr/>
          </p:nvSpPr>
          <p:spPr>
            <a:xfrm>
              <a:off x="6654405"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86" name="Forme libre 185">
              <a:extLst>
                <a:ext uri="{FF2B5EF4-FFF2-40B4-BE49-F238E27FC236}">
                  <a16:creationId xmlns:a16="http://schemas.microsoft.com/office/drawing/2014/main" id="{6EC75C87-A292-114B-85E6-BF236BF66FA7}"/>
                </a:ext>
              </a:extLst>
            </p:cNvPr>
            <p:cNvSpPr/>
            <p:nvPr/>
          </p:nvSpPr>
          <p:spPr>
            <a:xfrm>
              <a:off x="6704001"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87" name="Forme libre 186">
              <a:extLst>
                <a:ext uri="{FF2B5EF4-FFF2-40B4-BE49-F238E27FC236}">
                  <a16:creationId xmlns:a16="http://schemas.microsoft.com/office/drawing/2014/main" id="{DE92A72C-6718-BD46-A9FC-323336959E64}"/>
                </a:ext>
              </a:extLst>
            </p:cNvPr>
            <p:cNvSpPr/>
            <p:nvPr/>
          </p:nvSpPr>
          <p:spPr>
            <a:xfrm>
              <a:off x="6654405"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88" name="Forme libre 187">
              <a:extLst>
                <a:ext uri="{FF2B5EF4-FFF2-40B4-BE49-F238E27FC236}">
                  <a16:creationId xmlns:a16="http://schemas.microsoft.com/office/drawing/2014/main" id="{F83EEDC0-061A-0D47-8B14-AE73A0A1A71D}"/>
                </a:ext>
              </a:extLst>
            </p:cNvPr>
            <p:cNvSpPr/>
            <p:nvPr/>
          </p:nvSpPr>
          <p:spPr>
            <a:xfrm>
              <a:off x="6704001"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89" name="Forme libre 188">
              <a:extLst>
                <a:ext uri="{FF2B5EF4-FFF2-40B4-BE49-F238E27FC236}">
                  <a16:creationId xmlns:a16="http://schemas.microsoft.com/office/drawing/2014/main" id="{20C171FB-982C-5944-AD5E-2557599151E6}"/>
                </a:ext>
              </a:extLst>
            </p:cNvPr>
            <p:cNvSpPr/>
            <p:nvPr/>
          </p:nvSpPr>
          <p:spPr>
            <a:xfrm>
              <a:off x="6654405"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90" name="Forme libre 189">
              <a:extLst>
                <a:ext uri="{FF2B5EF4-FFF2-40B4-BE49-F238E27FC236}">
                  <a16:creationId xmlns:a16="http://schemas.microsoft.com/office/drawing/2014/main" id="{929F7F7F-12C4-7444-B140-970BC3672330}"/>
                </a:ext>
              </a:extLst>
            </p:cNvPr>
            <p:cNvSpPr/>
            <p:nvPr/>
          </p:nvSpPr>
          <p:spPr>
            <a:xfrm>
              <a:off x="6704001"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91" name="Forme libre 190">
              <a:extLst>
                <a:ext uri="{FF2B5EF4-FFF2-40B4-BE49-F238E27FC236}">
                  <a16:creationId xmlns:a16="http://schemas.microsoft.com/office/drawing/2014/main" id="{17D2396A-F54A-9547-BDA0-045C23E88C00}"/>
                </a:ext>
              </a:extLst>
            </p:cNvPr>
            <p:cNvSpPr/>
            <p:nvPr/>
          </p:nvSpPr>
          <p:spPr>
            <a:xfrm>
              <a:off x="6654405"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92" name="Forme libre 191">
              <a:extLst>
                <a:ext uri="{FF2B5EF4-FFF2-40B4-BE49-F238E27FC236}">
                  <a16:creationId xmlns:a16="http://schemas.microsoft.com/office/drawing/2014/main" id="{E5C3CB62-2D49-C44E-9F93-AC729A1DE824}"/>
                </a:ext>
              </a:extLst>
            </p:cNvPr>
            <p:cNvSpPr/>
            <p:nvPr/>
          </p:nvSpPr>
          <p:spPr>
            <a:xfrm>
              <a:off x="6704001"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93" name="Forme libre 192">
              <a:extLst>
                <a:ext uri="{FF2B5EF4-FFF2-40B4-BE49-F238E27FC236}">
                  <a16:creationId xmlns:a16="http://schemas.microsoft.com/office/drawing/2014/main" id="{501C6137-C629-064C-9CBC-91FB9CDB68AA}"/>
                </a:ext>
              </a:extLst>
            </p:cNvPr>
            <p:cNvSpPr/>
            <p:nvPr/>
          </p:nvSpPr>
          <p:spPr>
            <a:xfrm>
              <a:off x="7059168"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94" name="Forme libre 193">
              <a:extLst>
                <a:ext uri="{FF2B5EF4-FFF2-40B4-BE49-F238E27FC236}">
                  <a16:creationId xmlns:a16="http://schemas.microsoft.com/office/drawing/2014/main" id="{4BCAC1D0-553C-D24F-B032-FAE44D069B7A}"/>
                </a:ext>
              </a:extLst>
            </p:cNvPr>
            <p:cNvSpPr/>
            <p:nvPr/>
          </p:nvSpPr>
          <p:spPr>
            <a:xfrm>
              <a:off x="7108764"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95" name="Forme libre 194">
              <a:extLst>
                <a:ext uri="{FF2B5EF4-FFF2-40B4-BE49-F238E27FC236}">
                  <a16:creationId xmlns:a16="http://schemas.microsoft.com/office/drawing/2014/main" id="{F4DEC2B0-9984-3849-9B72-CDDBABE59EEB}"/>
                </a:ext>
              </a:extLst>
            </p:cNvPr>
            <p:cNvSpPr/>
            <p:nvPr/>
          </p:nvSpPr>
          <p:spPr>
            <a:xfrm>
              <a:off x="7059168"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96" name="Forme libre 195">
              <a:extLst>
                <a:ext uri="{FF2B5EF4-FFF2-40B4-BE49-F238E27FC236}">
                  <a16:creationId xmlns:a16="http://schemas.microsoft.com/office/drawing/2014/main" id="{A40D58E3-8AA7-9D4A-B966-59CC1E1FBD87}"/>
                </a:ext>
              </a:extLst>
            </p:cNvPr>
            <p:cNvSpPr/>
            <p:nvPr/>
          </p:nvSpPr>
          <p:spPr>
            <a:xfrm>
              <a:off x="7108764"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97" name="Forme libre 196">
              <a:extLst>
                <a:ext uri="{FF2B5EF4-FFF2-40B4-BE49-F238E27FC236}">
                  <a16:creationId xmlns:a16="http://schemas.microsoft.com/office/drawing/2014/main" id="{C0505950-041E-7143-AB02-B9F6C8FD5F9E}"/>
                </a:ext>
              </a:extLst>
            </p:cNvPr>
            <p:cNvSpPr/>
            <p:nvPr/>
          </p:nvSpPr>
          <p:spPr>
            <a:xfrm>
              <a:off x="7059168"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98" name="Forme libre 197">
              <a:extLst>
                <a:ext uri="{FF2B5EF4-FFF2-40B4-BE49-F238E27FC236}">
                  <a16:creationId xmlns:a16="http://schemas.microsoft.com/office/drawing/2014/main" id="{D8451015-12EF-EC4E-BA5C-72C10E778F7C}"/>
                </a:ext>
              </a:extLst>
            </p:cNvPr>
            <p:cNvSpPr/>
            <p:nvPr/>
          </p:nvSpPr>
          <p:spPr>
            <a:xfrm>
              <a:off x="7108764"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99" name="Forme libre 198">
              <a:extLst>
                <a:ext uri="{FF2B5EF4-FFF2-40B4-BE49-F238E27FC236}">
                  <a16:creationId xmlns:a16="http://schemas.microsoft.com/office/drawing/2014/main" id="{15852A7A-FA88-5A4D-807C-15EE6031420F}"/>
                </a:ext>
              </a:extLst>
            </p:cNvPr>
            <p:cNvSpPr/>
            <p:nvPr/>
          </p:nvSpPr>
          <p:spPr>
            <a:xfrm>
              <a:off x="7059168"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00" name="Forme libre 199">
              <a:extLst>
                <a:ext uri="{FF2B5EF4-FFF2-40B4-BE49-F238E27FC236}">
                  <a16:creationId xmlns:a16="http://schemas.microsoft.com/office/drawing/2014/main" id="{0AB555E0-7341-FD4F-9FB0-2470426FD5E4}"/>
                </a:ext>
              </a:extLst>
            </p:cNvPr>
            <p:cNvSpPr/>
            <p:nvPr/>
          </p:nvSpPr>
          <p:spPr>
            <a:xfrm>
              <a:off x="7108764"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01" name="Forme libre 200">
              <a:extLst>
                <a:ext uri="{FF2B5EF4-FFF2-40B4-BE49-F238E27FC236}">
                  <a16:creationId xmlns:a16="http://schemas.microsoft.com/office/drawing/2014/main" id="{C7EF2114-263A-6F4F-BF6C-BEF059B39086}"/>
                </a:ext>
              </a:extLst>
            </p:cNvPr>
            <p:cNvSpPr/>
            <p:nvPr/>
          </p:nvSpPr>
          <p:spPr>
            <a:xfrm>
              <a:off x="7059168"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02" name="Forme libre 201">
              <a:extLst>
                <a:ext uri="{FF2B5EF4-FFF2-40B4-BE49-F238E27FC236}">
                  <a16:creationId xmlns:a16="http://schemas.microsoft.com/office/drawing/2014/main" id="{FB0CFFCE-8040-DB41-927F-340F0B05EFE4}"/>
                </a:ext>
              </a:extLst>
            </p:cNvPr>
            <p:cNvSpPr/>
            <p:nvPr/>
          </p:nvSpPr>
          <p:spPr>
            <a:xfrm>
              <a:off x="7108764"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03" name="Forme libre 202">
              <a:extLst>
                <a:ext uri="{FF2B5EF4-FFF2-40B4-BE49-F238E27FC236}">
                  <a16:creationId xmlns:a16="http://schemas.microsoft.com/office/drawing/2014/main" id="{7D6F173B-8157-E249-854C-C27DFFB512C3}"/>
                </a:ext>
              </a:extLst>
            </p:cNvPr>
            <p:cNvSpPr/>
            <p:nvPr/>
          </p:nvSpPr>
          <p:spPr>
            <a:xfrm>
              <a:off x="7059168"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04" name="Forme libre 203">
              <a:extLst>
                <a:ext uri="{FF2B5EF4-FFF2-40B4-BE49-F238E27FC236}">
                  <a16:creationId xmlns:a16="http://schemas.microsoft.com/office/drawing/2014/main" id="{C226F3D0-3CA6-0D43-A562-1A7B0B607A0C}"/>
                </a:ext>
              </a:extLst>
            </p:cNvPr>
            <p:cNvSpPr/>
            <p:nvPr/>
          </p:nvSpPr>
          <p:spPr>
            <a:xfrm>
              <a:off x="7108764"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05" name="Forme libre 204">
              <a:extLst>
                <a:ext uri="{FF2B5EF4-FFF2-40B4-BE49-F238E27FC236}">
                  <a16:creationId xmlns:a16="http://schemas.microsoft.com/office/drawing/2014/main" id="{544E258D-E2E9-9B43-B91F-899D2FC2EB9A}"/>
                </a:ext>
              </a:extLst>
            </p:cNvPr>
            <p:cNvSpPr/>
            <p:nvPr/>
          </p:nvSpPr>
          <p:spPr>
            <a:xfrm>
              <a:off x="7059168"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06" name="Forme libre 205">
              <a:extLst>
                <a:ext uri="{FF2B5EF4-FFF2-40B4-BE49-F238E27FC236}">
                  <a16:creationId xmlns:a16="http://schemas.microsoft.com/office/drawing/2014/main" id="{85D44A0F-E5E6-9B46-B5CF-7DBFAD3B55B8}"/>
                </a:ext>
              </a:extLst>
            </p:cNvPr>
            <p:cNvSpPr/>
            <p:nvPr/>
          </p:nvSpPr>
          <p:spPr>
            <a:xfrm>
              <a:off x="7108764"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07" name="Forme libre 206">
              <a:extLst>
                <a:ext uri="{FF2B5EF4-FFF2-40B4-BE49-F238E27FC236}">
                  <a16:creationId xmlns:a16="http://schemas.microsoft.com/office/drawing/2014/main" id="{9D238918-FEF6-624A-8E66-02FC28DA6205}"/>
                </a:ext>
              </a:extLst>
            </p:cNvPr>
            <p:cNvSpPr/>
            <p:nvPr/>
          </p:nvSpPr>
          <p:spPr>
            <a:xfrm>
              <a:off x="7059168"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08" name="Forme libre 207">
              <a:extLst>
                <a:ext uri="{FF2B5EF4-FFF2-40B4-BE49-F238E27FC236}">
                  <a16:creationId xmlns:a16="http://schemas.microsoft.com/office/drawing/2014/main" id="{1B5C544D-A6C1-0749-AA0A-1D93FD850C72}"/>
                </a:ext>
              </a:extLst>
            </p:cNvPr>
            <p:cNvSpPr/>
            <p:nvPr/>
          </p:nvSpPr>
          <p:spPr>
            <a:xfrm>
              <a:off x="7108764"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09" name="Forme libre 208">
              <a:extLst>
                <a:ext uri="{FF2B5EF4-FFF2-40B4-BE49-F238E27FC236}">
                  <a16:creationId xmlns:a16="http://schemas.microsoft.com/office/drawing/2014/main" id="{E46CDF9A-827C-D040-AFA9-EF517D33B478}"/>
                </a:ext>
              </a:extLst>
            </p:cNvPr>
            <p:cNvSpPr/>
            <p:nvPr/>
          </p:nvSpPr>
          <p:spPr>
            <a:xfrm>
              <a:off x="7059168"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10" name="Forme libre 209">
              <a:extLst>
                <a:ext uri="{FF2B5EF4-FFF2-40B4-BE49-F238E27FC236}">
                  <a16:creationId xmlns:a16="http://schemas.microsoft.com/office/drawing/2014/main" id="{1D25B189-E039-764B-9977-1543A1BE8CF8}"/>
                </a:ext>
              </a:extLst>
            </p:cNvPr>
            <p:cNvSpPr/>
            <p:nvPr/>
          </p:nvSpPr>
          <p:spPr>
            <a:xfrm>
              <a:off x="7108764"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11" name="Forme libre 210">
              <a:extLst>
                <a:ext uri="{FF2B5EF4-FFF2-40B4-BE49-F238E27FC236}">
                  <a16:creationId xmlns:a16="http://schemas.microsoft.com/office/drawing/2014/main" id="{F4120920-2644-0F47-A5CE-D860252280D0}"/>
                </a:ext>
              </a:extLst>
            </p:cNvPr>
            <p:cNvSpPr/>
            <p:nvPr/>
          </p:nvSpPr>
          <p:spPr>
            <a:xfrm>
              <a:off x="7059168"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12" name="Forme libre 211">
              <a:extLst>
                <a:ext uri="{FF2B5EF4-FFF2-40B4-BE49-F238E27FC236}">
                  <a16:creationId xmlns:a16="http://schemas.microsoft.com/office/drawing/2014/main" id="{74EA4888-5137-FD41-B36C-18EE66081659}"/>
                </a:ext>
              </a:extLst>
            </p:cNvPr>
            <p:cNvSpPr/>
            <p:nvPr/>
          </p:nvSpPr>
          <p:spPr>
            <a:xfrm>
              <a:off x="7108764"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13" name="Forme libre 212">
              <a:extLst>
                <a:ext uri="{FF2B5EF4-FFF2-40B4-BE49-F238E27FC236}">
                  <a16:creationId xmlns:a16="http://schemas.microsoft.com/office/drawing/2014/main" id="{6C9DA636-FCF7-7F4A-81B9-75AE77942007}"/>
                </a:ext>
              </a:extLst>
            </p:cNvPr>
            <p:cNvSpPr/>
            <p:nvPr/>
          </p:nvSpPr>
          <p:spPr>
            <a:xfrm>
              <a:off x="7463932"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14" name="Forme libre 213">
              <a:extLst>
                <a:ext uri="{FF2B5EF4-FFF2-40B4-BE49-F238E27FC236}">
                  <a16:creationId xmlns:a16="http://schemas.microsoft.com/office/drawing/2014/main" id="{CB420E3C-5A37-8749-BBDA-C43F8A84030C}"/>
                </a:ext>
              </a:extLst>
            </p:cNvPr>
            <p:cNvSpPr/>
            <p:nvPr/>
          </p:nvSpPr>
          <p:spPr>
            <a:xfrm>
              <a:off x="7513527"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15" name="Forme libre 214">
              <a:extLst>
                <a:ext uri="{FF2B5EF4-FFF2-40B4-BE49-F238E27FC236}">
                  <a16:creationId xmlns:a16="http://schemas.microsoft.com/office/drawing/2014/main" id="{02E2FA4A-6E36-794A-87EE-D429EA7435BD}"/>
                </a:ext>
              </a:extLst>
            </p:cNvPr>
            <p:cNvSpPr/>
            <p:nvPr/>
          </p:nvSpPr>
          <p:spPr>
            <a:xfrm>
              <a:off x="7463932"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16" name="Forme libre 215">
              <a:extLst>
                <a:ext uri="{FF2B5EF4-FFF2-40B4-BE49-F238E27FC236}">
                  <a16:creationId xmlns:a16="http://schemas.microsoft.com/office/drawing/2014/main" id="{235A5793-8115-E64E-B87C-CF68B40E45D3}"/>
                </a:ext>
              </a:extLst>
            </p:cNvPr>
            <p:cNvSpPr/>
            <p:nvPr/>
          </p:nvSpPr>
          <p:spPr>
            <a:xfrm>
              <a:off x="7513527"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17" name="Forme libre 216">
              <a:extLst>
                <a:ext uri="{FF2B5EF4-FFF2-40B4-BE49-F238E27FC236}">
                  <a16:creationId xmlns:a16="http://schemas.microsoft.com/office/drawing/2014/main" id="{3299B19A-A4F8-154C-ACA9-1931B220AECC}"/>
                </a:ext>
              </a:extLst>
            </p:cNvPr>
            <p:cNvSpPr/>
            <p:nvPr/>
          </p:nvSpPr>
          <p:spPr>
            <a:xfrm>
              <a:off x="7463932"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18" name="Forme libre 217">
              <a:extLst>
                <a:ext uri="{FF2B5EF4-FFF2-40B4-BE49-F238E27FC236}">
                  <a16:creationId xmlns:a16="http://schemas.microsoft.com/office/drawing/2014/main" id="{C89940AF-3E9D-9441-BBF5-519471D32DC9}"/>
                </a:ext>
              </a:extLst>
            </p:cNvPr>
            <p:cNvSpPr/>
            <p:nvPr/>
          </p:nvSpPr>
          <p:spPr>
            <a:xfrm>
              <a:off x="7513527"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19" name="Forme libre 218">
              <a:extLst>
                <a:ext uri="{FF2B5EF4-FFF2-40B4-BE49-F238E27FC236}">
                  <a16:creationId xmlns:a16="http://schemas.microsoft.com/office/drawing/2014/main" id="{B78C9912-2DFB-A148-97CC-1BA2430A5084}"/>
                </a:ext>
              </a:extLst>
            </p:cNvPr>
            <p:cNvSpPr/>
            <p:nvPr/>
          </p:nvSpPr>
          <p:spPr>
            <a:xfrm>
              <a:off x="7463932"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20" name="Forme libre 219">
              <a:extLst>
                <a:ext uri="{FF2B5EF4-FFF2-40B4-BE49-F238E27FC236}">
                  <a16:creationId xmlns:a16="http://schemas.microsoft.com/office/drawing/2014/main" id="{B22DB41D-671E-A64E-A5A3-E445CEAB30BE}"/>
                </a:ext>
              </a:extLst>
            </p:cNvPr>
            <p:cNvSpPr/>
            <p:nvPr/>
          </p:nvSpPr>
          <p:spPr>
            <a:xfrm>
              <a:off x="7513527"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21" name="Forme libre 220">
              <a:extLst>
                <a:ext uri="{FF2B5EF4-FFF2-40B4-BE49-F238E27FC236}">
                  <a16:creationId xmlns:a16="http://schemas.microsoft.com/office/drawing/2014/main" id="{A44D4DA5-B40C-AC43-8AC8-9ADC4FD42622}"/>
                </a:ext>
              </a:extLst>
            </p:cNvPr>
            <p:cNvSpPr/>
            <p:nvPr/>
          </p:nvSpPr>
          <p:spPr>
            <a:xfrm>
              <a:off x="7463932"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22" name="Forme libre 221">
              <a:extLst>
                <a:ext uri="{FF2B5EF4-FFF2-40B4-BE49-F238E27FC236}">
                  <a16:creationId xmlns:a16="http://schemas.microsoft.com/office/drawing/2014/main" id="{5C204857-A439-A144-A31A-BCD2E1E997F4}"/>
                </a:ext>
              </a:extLst>
            </p:cNvPr>
            <p:cNvSpPr/>
            <p:nvPr/>
          </p:nvSpPr>
          <p:spPr>
            <a:xfrm>
              <a:off x="7513527"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23" name="Forme libre 222">
              <a:extLst>
                <a:ext uri="{FF2B5EF4-FFF2-40B4-BE49-F238E27FC236}">
                  <a16:creationId xmlns:a16="http://schemas.microsoft.com/office/drawing/2014/main" id="{4CBA950F-BFAE-FE41-AD74-8F623E53690B}"/>
                </a:ext>
              </a:extLst>
            </p:cNvPr>
            <p:cNvSpPr/>
            <p:nvPr/>
          </p:nvSpPr>
          <p:spPr>
            <a:xfrm>
              <a:off x="7463932"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24" name="Forme libre 223">
              <a:extLst>
                <a:ext uri="{FF2B5EF4-FFF2-40B4-BE49-F238E27FC236}">
                  <a16:creationId xmlns:a16="http://schemas.microsoft.com/office/drawing/2014/main" id="{3DBF4194-3DAC-2146-A97E-2EFB962862C0}"/>
                </a:ext>
              </a:extLst>
            </p:cNvPr>
            <p:cNvSpPr/>
            <p:nvPr/>
          </p:nvSpPr>
          <p:spPr>
            <a:xfrm>
              <a:off x="7513527"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25" name="Forme libre 224">
              <a:extLst>
                <a:ext uri="{FF2B5EF4-FFF2-40B4-BE49-F238E27FC236}">
                  <a16:creationId xmlns:a16="http://schemas.microsoft.com/office/drawing/2014/main" id="{4209842F-F6D1-A442-AF8B-6A989E06DF76}"/>
                </a:ext>
              </a:extLst>
            </p:cNvPr>
            <p:cNvSpPr/>
            <p:nvPr/>
          </p:nvSpPr>
          <p:spPr>
            <a:xfrm>
              <a:off x="7463932"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26" name="Forme libre 225">
              <a:extLst>
                <a:ext uri="{FF2B5EF4-FFF2-40B4-BE49-F238E27FC236}">
                  <a16:creationId xmlns:a16="http://schemas.microsoft.com/office/drawing/2014/main" id="{B04F6744-844E-DA44-9C73-B16584796C10}"/>
                </a:ext>
              </a:extLst>
            </p:cNvPr>
            <p:cNvSpPr/>
            <p:nvPr/>
          </p:nvSpPr>
          <p:spPr>
            <a:xfrm>
              <a:off x="7513527"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27" name="Forme libre 226">
              <a:extLst>
                <a:ext uri="{FF2B5EF4-FFF2-40B4-BE49-F238E27FC236}">
                  <a16:creationId xmlns:a16="http://schemas.microsoft.com/office/drawing/2014/main" id="{A37B88E9-428E-4848-9B81-2E0AFA110B38}"/>
                </a:ext>
              </a:extLst>
            </p:cNvPr>
            <p:cNvSpPr/>
            <p:nvPr/>
          </p:nvSpPr>
          <p:spPr>
            <a:xfrm>
              <a:off x="7463932"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28" name="Forme libre 227">
              <a:extLst>
                <a:ext uri="{FF2B5EF4-FFF2-40B4-BE49-F238E27FC236}">
                  <a16:creationId xmlns:a16="http://schemas.microsoft.com/office/drawing/2014/main" id="{ED0C4646-271A-B74A-8D5A-D0BC0CF32F63}"/>
                </a:ext>
              </a:extLst>
            </p:cNvPr>
            <p:cNvSpPr/>
            <p:nvPr/>
          </p:nvSpPr>
          <p:spPr>
            <a:xfrm>
              <a:off x="7513527"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29" name="Forme libre 228">
              <a:extLst>
                <a:ext uri="{FF2B5EF4-FFF2-40B4-BE49-F238E27FC236}">
                  <a16:creationId xmlns:a16="http://schemas.microsoft.com/office/drawing/2014/main" id="{D3927946-CCAA-A242-8FAF-967EF2FBA164}"/>
                </a:ext>
              </a:extLst>
            </p:cNvPr>
            <p:cNvSpPr/>
            <p:nvPr/>
          </p:nvSpPr>
          <p:spPr>
            <a:xfrm>
              <a:off x="7463932"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30" name="Forme libre 229">
              <a:extLst>
                <a:ext uri="{FF2B5EF4-FFF2-40B4-BE49-F238E27FC236}">
                  <a16:creationId xmlns:a16="http://schemas.microsoft.com/office/drawing/2014/main" id="{3B3E9588-7979-2D40-92BA-B854F49767A9}"/>
                </a:ext>
              </a:extLst>
            </p:cNvPr>
            <p:cNvSpPr/>
            <p:nvPr/>
          </p:nvSpPr>
          <p:spPr>
            <a:xfrm>
              <a:off x="7513527"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31" name="Forme libre 230">
              <a:extLst>
                <a:ext uri="{FF2B5EF4-FFF2-40B4-BE49-F238E27FC236}">
                  <a16:creationId xmlns:a16="http://schemas.microsoft.com/office/drawing/2014/main" id="{F8075BD7-8AFB-8A40-B352-61952B9A3501}"/>
                </a:ext>
              </a:extLst>
            </p:cNvPr>
            <p:cNvSpPr/>
            <p:nvPr/>
          </p:nvSpPr>
          <p:spPr>
            <a:xfrm>
              <a:off x="7463932"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32" name="Forme libre 231">
              <a:extLst>
                <a:ext uri="{FF2B5EF4-FFF2-40B4-BE49-F238E27FC236}">
                  <a16:creationId xmlns:a16="http://schemas.microsoft.com/office/drawing/2014/main" id="{9ECE47DD-5332-8343-8D0E-94D7629AE0B5}"/>
                </a:ext>
              </a:extLst>
            </p:cNvPr>
            <p:cNvSpPr/>
            <p:nvPr/>
          </p:nvSpPr>
          <p:spPr>
            <a:xfrm>
              <a:off x="7513527"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33" name="Forme libre 232">
              <a:extLst>
                <a:ext uri="{FF2B5EF4-FFF2-40B4-BE49-F238E27FC236}">
                  <a16:creationId xmlns:a16="http://schemas.microsoft.com/office/drawing/2014/main" id="{F5298C59-48A6-7344-87C2-187C9B817797}"/>
                </a:ext>
              </a:extLst>
            </p:cNvPr>
            <p:cNvSpPr/>
            <p:nvPr/>
          </p:nvSpPr>
          <p:spPr>
            <a:xfrm>
              <a:off x="7868695"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34" name="Forme libre 233">
              <a:extLst>
                <a:ext uri="{FF2B5EF4-FFF2-40B4-BE49-F238E27FC236}">
                  <a16:creationId xmlns:a16="http://schemas.microsoft.com/office/drawing/2014/main" id="{4FE7FB10-0D37-844C-BD53-49642A745F71}"/>
                </a:ext>
              </a:extLst>
            </p:cNvPr>
            <p:cNvSpPr/>
            <p:nvPr/>
          </p:nvSpPr>
          <p:spPr>
            <a:xfrm>
              <a:off x="7918291"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35" name="Forme libre 234">
              <a:extLst>
                <a:ext uri="{FF2B5EF4-FFF2-40B4-BE49-F238E27FC236}">
                  <a16:creationId xmlns:a16="http://schemas.microsoft.com/office/drawing/2014/main" id="{18AA5B8F-9700-F045-9F3F-40CC827044F5}"/>
                </a:ext>
              </a:extLst>
            </p:cNvPr>
            <p:cNvSpPr/>
            <p:nvPr/>
          </p:nvSpPr>
          <p:spPr>
            <a:xfrm>
              <a:off x="7868695"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36" name="Forme libre 235">
              <a:extLst>
                <a:ext uri="{FF2B5EF4-FFF2-40B4-BE49-F238E27FC236}">
                  <a16:creationId xmlns:a16="http://schemas.microsoft.com/office/drawing/2014/main" id="{166CF37C-A879-2844-B18E-A305916101B1}"/>
                </a:ext>
              </a:extLst>
            </p:cNvPr>
            <p:cNvSpPr/>
            <p:nvPr/>
          </p:nvSpPr>
          <p:spPr>
            <a:xfrm>
              <a:off x="7918291"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37" name="Forme libre 236">
              <a:extLst>
                <a:ext uri="{FF2B5EF4-FFF2-40B4-BE49-F238E27FC236}">
                  <a16:creationId xmlns:a16="http://schemas.microsoft.com/office/drawing/2014/main" id="{DCBD3DF2-8BE6-FD4D-AC93-485A96A98F22}"/>
                </a:ext>
              </a:extLst>
            </p:cNvPr>
            <p:cNvSpPr/>
            <p:nvPr/>
          </p:nvSpPr>
          <p:spPr>
            <a:xfrm>
              <a:off x="7868695"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38" name="Forme libre 237">
              <a:extLst>
                <a:ext uri="{FF2B5EF4-FFF2-40B4-BE49-F238E27FC236}">
                  <a16:creationId xmlns:a16="http://schemas.microsoft.com/office/drawing/2014/main" id="{06DCDA2F-DC52-EB4D-9177-C164FC9E9BDE}"/>
                </a:ext>
              </a:extLst>
            </p:cNvPr>
            <p:cNvSpPr/>
            <p:nvPr/>
          </p:nvSpPr>
          <p:spPr>
            <a:xfrm>
              <a:off x="7918291"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39" name="Forme libre 238">
              <a:extLst>
                <a:ext uri="{FF2B5EF4-FFF2-40B4-BE49-F238E27FC236}">
                  <a16:creationId xmlns:a16="http://schemas.microsoft.com/office/drawing/2014/main" id="{87D7EDE8-2D41-784C-9617-CB06D33DDDF1}"/>
                </a:ext>
              </a:extLst>
            </p:cNvPr>
            <p:cNvSpPr/>
            <p:nvPr/>
          </p:nvSpPr>
          <p:spPr>
            <a:xfrm>
              <a:off x="7868695"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40" name="Forme libre 239">
              <a:extLst>
                <a:ext uri="{FF2B5EF4-FFF2-40B4-BE49-F238E27FC236}">
                  <a16:creationId xmlns:a16="http://schemas.microsoft.com/office/drawing/2014/main" id="{93C60D6D-D013-224E-B313-FC8D1692BF0D}"/>
                </a:ext>
              </a:extLst>
            </p:cNvPr>
            <p:cNvSpPr/>
            <p:nvPr/>
          </p:nvSpPr>
          <p:spPr>
            <a:xfrm>
              <a:off x="7918291"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41" name="Forme libre 240">
              <a:extLst>
                <a:ext uri="{FF2B5EF4-FFF2-40B4-BE49-F238E27FC236}">
                  <a16:creationId xmlns:a16="http://schemas.microsoft.com/office/drawing/2014/main" id="{4D409F6F-E016-7E44-A880-92AD86B421F4}"/>
                </a:ext>
              </a:extLst>
            </p:cNvPr>
            <p:cNvSpPr/>
            <p:nvPr/>
          </p:nvSpPr>
          <p:spPr>
            <a:xfrm>
              <a:off x="7868695"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42" name="Forme libre 241">
              <a:extLst>
                <a:ext uri="{FF2B5EF4-FFF2-40B4-BE49-F238E27FC236}">
                  <a16:creationId xmlns:a16="http://schemas.microsoft.com/office/drawing/2014/main" id="{2E50F408-5E9B-2E46-AEC5-6BC2AA70F7D5}"/>
                </a:ext>
              </a:extLst>
            </p:cNvPr>
            <p:cNvSpPr/>
            <p:nvPr/>
          </p:nvSpPr>
          <p:spPr>
            <a:xfrm>
              <a:off x="7918291"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43" name="Forme libre 242">
              <a:extLst>
                <a:ext uri="{FF2B5EF4-FFF2-40B4-BE49-F238E27FC236}">
                  <a16:creationId xmlns:a16="http://schemas.microsoft.com/office/drawing/2014/main" id="{D28C6AF6-036E-064D-9EED-7A1F855AA248}"/>
                </a:ext>
              </a:extLst>
            </p:cNvPr>
            <p:cNvSpPr/>
            <p:nvPr/>
          </p:nvSpPr>
          <p:spPr>
            <a:xfrm>
              <a:off x="7868695"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44" name="Forme libre 243">
              <a:extLst>
                <a:ext uri="{FF2B5EF4-FFF2-40B4-BE49-F238E27FC236}">
                  <a16:creationId xmlns:a16="http://schemas.microsoft.com/office/drawing/2014/main" id="{B562C199-57E1-AD40-AF06-83C402AD4601}"/>
                </a:ext>
              </a:extLst>
            </p:cNvPr>
            <p:cNvSpPr/>
            <p:nvPr/>
          </p:nvSpPr>
          <p:spPr>
            <a:xfrm>
              <a:off x="7918291"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45" name="Forme libre 244">
              <a:extLst>
                <a:ext uri="{FF2B5EF4-FFF2-40B4-BE49-F238E27FC236}">
                  <a16:creationId xmlns:a16="http://schemas.microsoft.com/office/drawing/2014/main" id="{B5AD15C0-8266-8640-B29E-FFF26BB097BF}"/>
                </a:ext>
              </a:extLst>
            </p:cNvPr>
            <p:cNvSpPr/>
            <p:nvPr/>
          </p:nvSpPr>
          <p:spPr>
            <a:xfrm>
              <a:off x="7868695"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46" name="Forme libre 245">
              <a:extLst>
                <a:ext uri="{FF2B5EF4-FFF2-40B4-BE49-F238E27FC236}">
                  <a16:creationId xmlns:a16="http://schemas.microsoft.com/office/drawing/2014/main" id="{7BC9D361-4D65-BA42-963F-A238E98F4924}"/>
                </a:ext>
              </a:extLst>
            </p:cNvPr>
            <p:cNvSpPr/>
            <p:nvPr/>
          </p:nvSpPr>
          <p:spPr>
            <a:xfrm>
              <a:off x="7918291"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47" name="Forme libre 246">
              <a:extLst>
                <a:ext uri="{FF2B5EF4-FFF2-40B4-BE49-F238E27FC236}">
                  <a16:creationId xmlns:a16="http://schemas.microsoft.com/office/drawing/2014/main" id="{1656EEA4-A978-7347-B832-C68EE427364E}"/>
                </a:ext>
              </a:extLst>
            </p:cNvPr>
            <p:cNvSpPr/>
            <p:nvPr/>
          </p:nvSpPr>
          <p:spPr>
            <a:xfrm>
              <a:off x="7868695"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48" name="Forme libre 247">
              <a:extLst>
                <a:ext uri="{FF2B5EF4-FFF2-40B4-BE49-F238E27FC236}">
                  <a16:creationId xmlns:a16="http://schemas.microsoft.com/office/drawing/2014/main" id="{6ACC96FF-239F-624E-8D08-D2D22A19BD52}"/>
                </a:ext>
              </a:extLst>
            </p:cNvPr>
            <p:cNvSpPr/>
            <p:nvPr/>
          </p:nvSpPr>
          <p:spPr>
            <a:xfrm>
              <a:off x="7918291"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49" name="Forme libre 248">
              <a:extLst>
                <a:ext uri="{FF2B5EF4-FFF2-40B4-BE49-F238E27FC236}">
                  <a16:creationId xmlns:a16="http://schemas.microsoft.com/office/drawing/2014/main" id="{3F7FDC5C-A1C7-0044-A709-36E04F07703D}"/>
                </a:ext>
              </a:extLst>
            </p:cNvPr>
            <p:cNvSpPr/>
            <p:nvPr/>
          </p:nvSpPr>
          <p:spPr>
            <a:xfrm>
              <a:off x="7868695"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50" name="Forme libre 249">
              <a:extLst>
                <a:ext uri="{FF2B5EF4-FFF2-40B4-BE49-F238E27FC236}">
                  <a16:creationId xmlns:a16="http://schemas.microsoft.com/office/drawing/2014/main" id="{D38B2FDF-FB29-EA40-AF47-9A4C293D2DD9}"/>
                </a:ext>
              </a:extLst>
            </p:cNvPr>
            <p:cNvSpPr/>
            <p:nvPr/>
          </p:nvSpPr>
          <p:spPr>
            <a:xfrm>
              <a:off x="7918291"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51" name="Forme libre 250">
              <a:extLst>
                <a:ext uri="{FF2B5EF4-FFF2-40B4-BE49-F238E27FC236}">
                  <a16:creationId xmlns:a16="http://schemas.microsoft.com/office/drawing/2014/main" id="{63B7556E-C304-4D4A-86AB-0965A537FCAE}"/>
                </a:ext>
              </a:extLst>
            </p:cNvPr>
            <p:cNvSpPr/>
            <p:nvPr/>
          </p:nvSpPr>
          <p:spPr>
            <a:xfrm>
              <a:off x="7868695"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52" name="Forme libre 251">
              <a:extLst>
                <a:ext uri="{FF2B5EF4-FFF2-40B4-BE49-F238E27FC236}">
                  <a16:creationId xmlns:a16="http://schemas.microsoft.com/office/drawing/2014/main" id="{4D33BDA6-6AB7-F149-A260-4D8F71DE9343}"/>
                </a:ext>
              </a:extLst>
            </p:cNvPr>
            <p:cNvSpPr/>
            <p:nvPr/>
          </p:nvSpPr>
          <p:spPr>
            <a:xfrm>
              <a:off x="7918291"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53" name="Forme libre 252">
              <a:extLst>
                <a:ext uri="{FF2B5EF4-FFF2-40B4-BE49-F238E27FC236}">
                  <a16:creationId xmlns:a16="http://schemas.microsoft.com/office/drawing/2014/main" id="{4042BC05-E9F0-4B44-8A49-7B859359B7B0}"/>
                </a:ext>
              </a:extLst>
            </p:cNvPr>
            <p:cNvSpPr/>
            <p:nvPr/>
          </p:nvSpPr>
          <p:spPr>
            <a:xfrm>
              <a:off x="8273458" y="5247351"/>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254" name="Forme libre 253">
              <a:extLst>
                <a:ext uri="{FF2B5EF4-FFF2-40B4-BE49-F238E27FC236}">
                  <a16:creationId xmlns:a16="http://schemas.microsoft.com/office/drawing/2014/main" id="{6ED6AAE5-405E-224F-A487-5D9779ABFA7A}"/>
                </a:ext>
              </a:extLst>
            </p:cNvPr>
            <p:cNvSpPr/>
            <p:nvPr/>
          </p:nvSpPr>
          <p:spPr>
            <a:xfrm>
              <a:off x="8323054"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55" name="Forme libre 254">
              <a:extLst>
                <a:ext uri="{FF2B5EF4-FFF2-40B4-BE49-F238E27FC236}">
                  <a16:creationId xmlns:a16="http://schemas.microsoft.com/office/drawing/2014/main" id="{55AAF95D-6C92-3140-AA2B-E6D6D9FA9501}"/>
                </a:ext>
              </a:extLst>
            </p:cNvPr>
            <p:cNvSpPr/>
            <p:nvPr/>
          </p:nvSpPr>
          <p:spPr>
            <a:xfrm>
              <a:off x="8273458" y="4843378"/>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256" name="Forme libre 255">
              <a:extLst>
                <a:ext uri="{FF2B5EF4-FFF2-40B4-BE49-F238E27FC236}">
                  <a16:creationId xmlns:a16="http://schemas.microsoft.com/office/drawing/2014/main" id="{D89322A0-3325-E242-92B4-60D5CFB9954E}"/>
                </a:ext>
              </a:extLst>
            </p:cNvPr>
            <p:cNvSpPr/>
            <p:nvPr/>
          </p:nvSpPr>
          <p:spPr>
            <a:xfrm>
              <a:off x="8323054"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57" name="Forme libre 256">
              <a:extLst>
                <a:ext uri="{FF2B5EF4-FFF2-40B4-BE49-F238E27FC236}">
                  <a16:creationId xmlns:a16="http://schemas.microsoft.com/office/drawing/2014/main" id="{CDC4A7AB-F1E3-9E47-AABA-09680A9AC690}"/>
                </a:ext>
              </a:extLst>
            </p:cNvPr>
            <p:cNvSpPr/>
            <p:nvPr/>
          </p:nvSpPr>
          <p:spPr>
            <a:xfrm>
              <a:off x="8273458" y="4439406"/>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258" name="Forme libre 257">
              <a:extLst>
                <a:ext uri="{FF2B5EF4-FFF2-40B4-BE49-F238E27FC236}">
                  <a16:creationId xmlns:a16="http://schemas.microsoft.com/office/drawing/2014/main" id="{5A850B34-909D-004B-8F35-3DFBC7109433}"/>
                </a:ext>
              </a:extLst>
            </p:cNvPr>
            <p:cNvSpPr/>
            <p:nvPr/>
          </p:nvSpPr>
          <p:spPr>
            <a:xfrm>
              <a:off x="8323054"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59" name="Forme libre 258">
              <a:extLst>
                <a:ext uri="{FF2B5EF4-FFF2-40B4-BE49-F238E27FC236}">
                  <a16:creationId xmlns:a16="http://schemas.microsoft.com/office/drawing/2014/main" id="{5B6FF27F-CECB-0C48-8D69-5B73231A0C3E}"/>
                </a:ext>
              </a:extLst>
            </p:cNvPr>
            <p:cNvSpPr/>
            <p:nvPr/>
          </p:nvSpPr>
          <p:spPr>
            <a:xfrm>
              <a:off x="8273458" y="4035433"/>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260" name="Forme libre 259">
              <a:extLst>
                <a:ext uri="{FF2B5EF4-FFF2-40B4-BE49-F238E27FC236}">
                  <a16:creationId xmlns:a16="http://schemas.microsoft.com/office/drawing/2014/main" id="{EBE38705-531F-C941-9D4A-C95F986213C2}"/>
                </a:ext>
              </a:extLst>
            </p:cNvPr>
            <p:cNvSpPr/>
            <p:nvPr/>
          </p:nvSpPr>
          <p:spPr>
            <a:xfrm>
              <a:off x="8323054"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61" name="Forme libre 260">
              <a:extLst>
                <a:ext uri="{FF2B5EF4-FFF2-40B4-BE49-F238E27FC236}">
                  <a16:creationId xmlns:a16="http://schemas.microsoft.com/office/drawing/2014/main" id="{9CBAB6CD-5195-FF45-9D6B-FBE1E60CAEBE}"/>
                </a:ext>
              </a:extLst>
            </p:cNvPr>
            <p:cNvSpPr/>
            <p:nvPr/>
          </p:nvSpPr>
          <p:spPr>
            <a:xfrm>
              <a:off x="8273458" y="3631461"/>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262" name="Forme libre 261">
              <a:extLst>
                <a:ext uri="{FF2B5EF4-FFF2-40B4-BE49-F238E27FC236}">
                  <a16:creationId xmlns:a16="http://schemas.microsoft.com/office/drawing/2014/main" id="{A7CD588F-1F8C-6547-AD1C-94A19EAAAEFC}"/>
                </a:ext>
              </a:extLst>
            </p:cNvPr>
            <p:cNvSpPr/>
            <p:nvPr/>
          </p:nvSpPr>
          <p:spPr>
            <a:xfrm>
              <a:off x="8323054"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63" name="Forme libre 262">
              <a:extLst>
                <a:ext uri="{FF2B5EF4-FFF2-40B4-BE49-F238E27FC236}">
                  <a16:creationId xmlns:a16="http://schemas.microsoft.com/office/drawing/2014/main" id="{3EF04632-2417-0942-8BC2-4DCFF455A70A}"/>
                </a:ext>
              </a:extLst>
            </p:cNvPr>
            <p:cNvSpPr/>
            <p:nvPr/>
          </p:nvSpPr>
          <p:spPr>
            <a:xfrm>
              <a:off x="8273458" y="3227488"/>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264" name="Forme libre 263">
              <a:extLst>
                <a:ext uri="{FF2B5EF4-FFF2-40B4-BE49-F238E27FC236}">
                  <a16:creationId xmlns:a16="http://schemas.microsoft.com/office/drawing/2014/main" id="{9AEA2CC9-2B06-7145-AB89-0DA7B8E90E69}"/>
                </a:ext>
              </a:extLst>
            </p:cNvPr>
            <p:cNvSpPr/>
            <p:nvPr/>
          </p:nvSpPr>
          <p:spPr>
            <a:xfrm>
              <a:off x="8323054"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65" name="Forme libre 264">
              <a:extLst>
                <a:ext uri="{FF2B5EF4-FFF2-40B4-BE49-F238E27FC236}">
                  <a16:creationId xmlns:a16="http://schemas.microsoft.com/office/drawing/2014/main" id="{26F179FD-04B2-6943-B926-BFDBF4705A54}"/>
                </a:ext>
              </a:extLst>
            </p:cNvPr>
            <p:cNvSpPr/>
            <p:nvPr/>
          </p:nvSpPr>
          <p:spPr>
            <a:xfrm>
              <a:off x="8273458" y="2823516"/>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266" name="Forme libre 265">
              <a:extLst>
                <a:ext uri="{FF2B5EF4-FFF2-40B4-BE49-F238E27FC236}">
                  <a16:creationId xmlns:a16="http://schemas.microsoft.com/office/drawing/2014/main" id="{77FB7219-4DF0-3D44-BFBE-CF0926910F47}"/>
                </a:ext>
              </a:extLst>
            </p:cNvPr>
            <p:cNvSpPr/>
            <p:nvPr/>
          </p:nvSpPr>
          <p:spPr>
            <a:xfrm>
              <a:off x="8323054"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67" name="Forme libre 266">
              <a:extLst>
                <a:ext uri="{FF2B5EF4-FFF2-40B4-BE49-F238E27FC236}">
                  <a16:creationId xmlns:a16="http://schemas.microsoft.com/office/drawing/2014/main" id="{B8FFBF50-5428-1446-BC0C-AA40F0F65EB0}"/>
                </a:ext>
              </a:extLst>
            </p:cNvPr>
            <p:cNvSpPr/>
            <p:nvPr/>
          </p:nvSpPr>
          <p:spPr>
            <a:xfrm>
              <a:off x="8273458" y="2419543"/>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268" name="Forme libre 267">
              <a:extLst>
                <a:ext uri="{FF2B5EF4-FFF2-40B4-BE49-F238E27FC236}">
                  <a16:creationId xmlns:a16="http://schemas.microsoft.com/office/drawing/2014/main" id="{1DAE38A6-2589-5140-9F2B-F831E46AAD97}"/>
                </a:ext>
              </a:extLst>
            </p:cNvPr>
            <p:cNvSpPr/>
            <p:nvPr/>
          </p:nvSpPr>
          <p:spPr>
            <a:xfrm>
              <a:off x="8323054"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69" name="Forme libre 268">
              <a:extLst>
                <a:ext uri="{FF2B5EF4-FFF2-40B4-BE49-F238E27FC236}">
                  <a16:creationId xmlns:a16="http://schemas.microsoft.com/office/drawing/2014/main" id="{587DA212-5A67-2243-B13E-1F06BD31CF0B}"/>
                </a:ext>
              </a:extLst>
            </p:cNvPr>
            <p:cNvSpPr/>
            <p:nvPr/>
          </p:nvSpPr>
          <p:spPr>
            <a:xfrm>
              <a:off x="8273458" y="2015571"/>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270" name="Forme libre 269">
              <a:extLst>
                <a:ext uri="{FF2B5EF4-FFF2-40B4-BE49-F238E27FC236}">
                  <a16:creationId xmlns:a16="http://schemas.microsoft.com/office/drawing/2014/main" id="{5DAF757C-2D00-BF44-A6EB-B2151141DD1F}"/>
                </a:ext>
              </a:extLst>
            </p:cNvPr>
            <p:cNvSpPr/>
            <p:nvPr/>
          </p:nvSpPr>
          <p:spPr>
            <a:xfrm>
              <a:off x="8323054"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71" name="Forme libre 270">
              <a:extLst>
                <a:ext uri="{FF2B5EF4-FFF2-40B4-BE49-F238E27FC236}">
                  <a16:creationId xmlns:a16="http://schemas.microsoft.com/office/drawing/2014/main" id="{A67A03AA-5FF9-D84D-B5DE-6C93797B1680}"/>
                </a:ext>
              </a:extLst>
            </p:cNvPr>
            <p:cNvSpPr/>
            <p:nvPr/>
          </p:nvSpPr>
          <p:spPr>
            <a:xfrm>
              <a:off x="8273458" y="1611598"/>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272" name="Forme libre 271">
              <a:extLst>
                <a:ext uri="{FF2B5EF4-FFF2-40B4-BE49-F238E27FC236}">
                  <a16:creationId xmlns:a16="http://schemas.microsoft.com/office/drawing/2014/main" id="{0C728DA8-661F-D445-95F7-55491A7B0E20}"/>
                </a:ext>
              </a:extLst>
            </p:cNvPr>
            <p:cNvSpPr/>
            <p:nvPr/>
          </p:nvSpPr>
          <p:spPr>
            <a:xfrm>
              <a:off x="8323054"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73" name="Forme libre 272">
              <a:extLst>
                <a:ext uri="{FF2B5EF4-FFF2-40B4-BE49-F238E27FC236}">
                  <a16:creationId xmlns:a16="http://schemas.microsoft.com/office/drawing/2014/main" id="{5CA9DDE8-E3F3-A44D-877E-574FCB0A2898}"/>
                </a:ext>
              </a:extLst>
            </p:cNvPr>
            <p:cNvSpPr/>
            <p:nvPr/>
          </p:nvSpPr>
          <p:spPr>
            <a:xfrm>
              <a:off x="8678221" y="5247351"/>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274" name="Forme libre 273">
              <a:extLst>
                <a:ext uri="{FF2B5EF4-FFF2-40B4-BE49-F238E27FC236}">
                  <a16:creationId xmlns:a16="http://schemas.microsoft.com/office/drawing/2014/main" id="{29E82D71-D2A7-B84F-A99A-131FABB7C2F4}"/>
                </a:ext>
              </a:extLst>
            </p:cNvPr>
            <p:cNvSpPr/>
            <p:nvPr/>
          </p:nvSpPr>
          <p:spPr>
            <a:xfrm>
              <a:off x="8727817"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75" name="Forme libre 274">
              <a:extLst>
                <a:ext uri="{FF2B5EF4-FFF2-40B4-BE49-F238E27FC236}">
                  <a16:creationId xmlns:a16="http://schemas.microsoft.com/office/drawing/2014/main" id="{3B26A848-32E1-3149-807C-1970B00B965C}"/>
                </a:ext>
              </a:extLst>
            </p:cNvPr>
            <p:cNvSpPr/>
            <p:nvPr/>
          </p:nvSpPr>
          <p:spPr>
            <a:xfrm>
              <a:off x="8678221" y="4843378"/>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276" name="Forme libre 275">
              <a:extLst>
                <a:ext uri="{FF2B5EF4-FFF2-40B4-BE49-F238E27FC236}">
                  <a16:creationId xmlns:a16="http://schemas.microsoft.com/office/drawing/2014/main" id="{29A22F8E-7529-3E41-9A02-A6BD1F19DCC5}"/>
                </a:ext>
              </a:extLst>
            </p:cNvPr>
            <p:cNvSpPr/>
            <p:nvPr/>
          </p:nvSpPr>
          <p:spPr>
            <a:xfrm>
              <a:off x="8727817"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77" name="Forme libre 276">
              <a:extLst>
                <a:ext uri="{FF2B5EF4-FFF2-40B4-BE49-F238E27FC236}">
                  <a16:creationId xmlns:a16="http://schemas.microsoft.com/office/drawing/2014/main" id="{CF26B56F-C752-4443-9225-5283103A9E1E}"/>
                </a:ext>
              </a:extLst>
            </p:cNvPr>
            <p:cNvSpPr/>
            <p:nvPr/>
          </p:nvSpPr>
          <p:spPr>
            <a:xfrm>
              <a:off x="8678221" y="4439406"/>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278" name="Forme libre 277">
              <a:extLst>
                <a:ext uri="{FF2B5EF4-FFF2-40B4-BE49-F238E27FC236}">
                  <a16:creationId xmlns:a16="http://schemas.microsoft.com/office/drawing/2014/main" id="{CA95D47C-567E-A44C-B74C-14642CDEA0A0}"/>
                </a:ext>
              </a:extLst>
            </p:cNvPr>
            <p:cNvSpPr/>
            <p:nvPr/>
          </p:nvSpPr>
          <p:spPr>
            <a:xfrm>
              <a:off x="8727817"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79" name="Forme libre 278">
              <a:extLst>
                <a:ext uri="{FF2B5EF4-FFF2-40B4-BE49-F238E27FC236}">
                  <a16:creationId xmlns:a16="http://schemas.microsoft.com/office/drawing/2014/main" id="{08736F60-569D-8E44-A928-53F937EEEED4}"/>
                </a:ext>
              </a:extLst>
            </p:cNvPr>
            <p:cNvSpPr/>
            <p:nvPr/>
          </p:nvSpPr>
          <p:spPr>
            <a:xfrm>
              <a:off x="8678221" y="4035433"/>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280" name="Forme libre 279">
              <a:extLst>
                <a:ext uri="{FF2B5EF4-FFF2-40B4-BE49-F238E27FC236}">
                  <a16:creationId xmlns:a16="http://schemas.microsoft.com/office/drawing/2014/main" id="{098526D6-97AB-9E49-91FE-E33814E212CA}"/>
                </a:ext>
              </a:extLst>
            </p:cNvPr>
            <p:cNvSpPr/>
            <p:nvPr/>
          </p:nvSpPr>
          <p:spPr>
            <a:xfrm>
              <a:off x="8727817"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81" name="Forme libre 280">
              <a:extLst>
                <a:ext uri="{FF2B5EF4-FFF2-40B4-BE49-F238E27FC236}">
                  <a16:creationId xmlns:a16="http://schemas.microsoft.com/office/drawing/2014/main" id="{C9F1D44E-E4D7-A140-81BA-933395EC91EF}"/>
                </a:ext>
              </a:extLst>
            </p:cNvPr>
            <p:cNvSpPr/>
            <p:nvPr/>
          </p:nvSpPr>
          <p:spPr>
            <a:xfrm>
              <a:off x="8678221" y="3631461"/>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282" name="Forme libre 281">
              <a:extLst>
                <a:ext uri="{FF2B5EF4-FFF2-40B4-BE49-F238E27FC236}">
                  <a16:creationId xmlns:a16="http://schemas.microsoft.com/office/drawing/2014/main" id="{97DA72C6-60FF-DD4A-8B38-195CE5456320}"/>
                </a:ext>
              </a:extLst>
            </p:cNvPr>
            <p:cNvSpPr/>
            <p:nvPr/>
          </p:nvSpPr>
          <p:spPr>
            <a:xfrm>
              <a:off x="8727817"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83" name="Forme libre 282">
              <a:extLst>
                <a:ext uri="{FF2B5EF4-FFF2-40B4-BE49-F238E27FC236}">
                  <a16:creationId xmlns:a16="http://schemas.microsoft.com/office/drawing/2014/main" id="{BB352CAD-6CD4-5342-BEFD-C6F18828F576}"/>
                </a:ext>
              </a:extLst>
            </p:cNvPr>
            <p:cNvSpPr/>
            <p:nvPr/>
          </p:nvSpPr>
          <p:spPr>
            <a:xfrm>
              <a:off x="8678221" y="3227488"/>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284" name="Forme libre 283">
              <a:extLst>
                <a:ext uri="{FF2B5EF4-FFF2-40B4-BE49-F238E27FC236}">
                  <a16:creationId xmlns:a16="http://schemas.microsoft.com/office/drawing/2014/main" id="{0058DFEB-C7A3-6643-8AB9-5206D6947CD1}"/>
                </a:ext>
              </a:extLst>
            </p:cNvPr>
            <p:cNvSpPr/>
            <p:nvPr/>
          </p:nvSpPr>
          <p:spPr>
            <a:xfrm>
              <a:off x="8727817"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85" name="Forme libre 284">
              <a:extLst>
                <a:ext uri="{FF2B5EF4-FFF2-40B4-BE49-F238E27FC236}">
                  <a16:creationId xmlns:a16="http://schemas.microsoft.com/office/drawing/2014/main" id="{B1055E49-C19B-E743-A45C-4F57E02E4C93}"/>
                </a:ext>
              </a:extLst>
            </p:cNvPr>
            <p:cNvSpPr/>
            <p:nvPr/>
          </p:nvSpPr>
          <p:spPr>
            <a:xfrm>
              <a:off x="8678221" y="2823516"/>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286" name="Forme libre 285">
              <a:extLst>
                <a:ext uri="{FF2B5EF4-FFF2-40B4-BE49-F238E27FC236}">
                  <a16:creationId xmlns:a16="http://schemas.microsoft.com/office/drawing/2014/main" id="{8140102A-F204-C349-9722-11AAE8F5BE6C}"/>
                </a:ext>
              </a:extLst>
            </p:cNvPr>
            <p:cNvSpPr/>
            <p:nvPr/>
          </p:nvSpPr>
          <p:spPr>
            <a:xfrm>
              <a:off x="8727817"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87" name="Forme libre 286">
              <a:extLst>
                <a:ext uri="{FF2B5EF4-FFF2-40B4-BE49-F238E27FC236}">
                  <a16:creationId xmlns:a16="http://schemas.microsoft.com/office/drawing/2014/main" id="{EEE12E4E-F4A8-7A47-8EE1-75C98E86B85C}"/>
                </a:ext>
              </a:extLst>
            </p:cNvPr>
            <p:cNvSpPr/>
            <p:nvPr/>
          </p:nvSpPr>
          <p:spPr>
            <a:xfrm>
              <a:off x="8678221" y="2419543"/>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288" name="Forme libre 287">
              <a:extLst>
                <a:ext uri="{FF2B5EF4-FFF2-40B4-BE49-F238E27FC236}">
                  <a16:creationId xmlns:a16="http://schemas.microsoft.com/office/drawing/2014/main" id="{A75CA79E-E70B-2142-BBC7-8D623CE841AE}"/>
                </a:ext>
              </a:extLst>
            </p:cNvPr>
            <p:cNvSpPr/>
            <p:nvPr/>
          </p:nvSpPr>
          <p:spPr>
            <a:xfrm>
              <a:off x="8727817"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89" name="Forme libre 288">
              <a:extLst>
                <a:ext uri="{FF2B5EF4-FFF2-40B4-BE49-F238E27FC236}">
                  <a16:creationId xmlns:a16="http://schemas.microsoft.com/office/drawing/2014/main" id="{9D418ED0-7FA4-A942-8994-474249550EAE}"/>
                </a:ext>
              </a:extLst>
            </p:cNvPr>
            <p:cNvSpPr/>
            <p:nvPr/>
          </p:nvSpPr>
          <p:spPr>
            <a:xfrm>
              <a:off x="8678221" y="2015571"/>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290" name="Forme libre 289">
              <a:extLst>
                <a:ext uri="{FF2B5EF4-FFF2-40B4-BE49-F238E27FC236}">
                  <a16:creationId xmlns:a16="http://schemas.microsoft.com/office/drawing/2014/main" id="{B09ABD6F-D2A4-6747-A32C-8CAACC53760E}"/>
                </a:ext>
              </a:extLst>
            </p:cNvPr>
            <p:cNvSpPr/>
            <p:nvPr/>
          </p:nvSpPr>
          <p:spPr>
            <a:xfrm>
              <a:off x="8727817"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91" name="Forme libre 290">
              <a:extLst>
                <a:ext uri="{FF2B5EF4-FFF2-40B4-BE49-F238E27FC236}">
                  <a16:creationId xmlns:a16="http://schemas.microsoft.com/office/drawing/2014/main" id="{C2DE4CE4-06C2-9945-B2DC-130BA8A321A8}"/>
                </a:ext>
              </a:extLst>
            </p:cNvPr>
            <p:cNvSpPr/>
            <p:nvPr/>
          </p:nvSpPr>
          <p:spPr>
            <a:xfrm>
              <a:off x="8678221" y="1611598"/>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292" name="Forme libre 291">
              <a:extLst>
                <a:ext uri="{FF2B5EF4-FFF2-40B4-BE49-F238E27FC236}">
                  <a16:creationId xmlns:a16="http://schemas.microsoft.com/office/drawing/2014/main" id="{ED1A6517-609D-E848-B4E7-B71CE2865C09}"/>
                </a:ext>
              </a:extLst>
            </p:cNvPr>
            <p:cNvSpPr/>
            <p:nvPr/>
          </p:nvSpPr>
          <p:spPr>
            <a:xfrm>
              <a:off x="8727817"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grpSp>
      <p:grpSp>
        <p:nvGrpSpPr>
          <p:cNvPr id="295" name="Groupe 294">
            <a:extLst>
              <a:ext uri="{FF2B5EF4-FFF2-40B4-BE49-F238E27FC236}">
                <a16:creationId xmlns:a16="http://schemas.microsoft.com/office/drawing/2014/main" id="{CE4BCDEB-52DF-154E-AC6C-7EB9262F51D5}"/>
              </a:ext>
            </a:extLst>
          </p:cNvPr>
          <p:cNvGrpSpPr/>
          <p:nvPr userDrawn="1"/>
        </p:nvGrpSpPr>
        <p:grpSpPr>
          <a:xfrm>
            <a:off x="10636800" y="6078024"/>
            <a:ext cx="585435" cy="777600"/>
            <a:chOff x="1211580" y="5257800"/>
            <a:chExt cx="427808" cy="1623060"/>
          </a:xfrm>
        </p:grpSpPr>
        <p:cxnSp>
          <p:nvCxnSpPr>
            <p:cNvPr id="296" name="Connecteur droit 295">
              <a:extLst>
                <a:ext uri="{FF2B5EF4-FFF2-40B4-BE49-F238E27FC236}">
                  <a16:creationId xmlns:a16="http://schemas.microsoft.com/office/drawing/2014/main" id="{D7917BA5-DF4D-C84A-9A90-2EFA761D8D62}"/>
                </a:ext>
              </a:extLst>
            </p:cNvPr>
            <p:cNvCxnSpPr/>
            <p:nvPr userDrawn="1"/>
          </p:nvCxnSpPr>
          <p:spPr>
            <a:xfrm>
              <a:off x="1211580" y="5257800"/>
              <a:ext cx="0" cy="16230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Connecteur droit 296">
              <a:extLst>
                <a:ext uri="{FF2B5EF4-FFF2-40B4-BE49-F238E27FC236}">
                  <a16:creationId xmlns:a16="http://schemas.microsoft.com/office/drawing/2014/main" id="{F654E5FC-EAF7-BD40-89FB-EEF8857C192D}"/>
                </a:ext>
              </a:extLst>
            </p:cNvPr>
            <p:cNvCxnSpPr/>
            <p:nvPr userDrawn="1"/>
          </p:nvCxnSpPr>
          <p:spPr>
            <a:xfrm>
              <a:off x="1352005" y="5257800"/>
              <a:ext cx="0" cy="16230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Connecteur droit 297">
              <a:extLst>
                <a:ext uri="{FF2B5EF4-FFF2-40B4-BE49-F238E27FC236}">
                  <a16:creationId xmlns:a16="http://schemas.microsoft.com/office/drawing/2014/main" id="{B22DE44B-FBA9-8041-AD53-0D6504400527}"/>
                </a:ext>
              </a:extLst>
            </p:cNvPr>
            <p:cNvCxnSpPr/>
            <p:nvPr userDrawn="1"/>
          </p:nvCxnSpPr>
          <p:spPr>
            <a:xfrm>
              <a:off x="1498963" y="5257800"/>
              <a:ext cx="0" cy="16230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Connecteur droit 298">
              <a:extLst>
                <a:ext uri="{FF2B5EF4-FFF2-40B4-BE49-F238E27FC236}">
                  <a16:creationId xmlns:a16="http://schemas.microsoft.com/office/drawing/2014/main" id="{5689122D-4E43-DC45-8E0C-39967C2673B1}"/>
                </a:ext>
              </a:extLst>
            </p:cNvPr>
            <p:cNvCxnSpPr/>
            <p:nvPr userDrawn="1"/>
          </p:nvCxnSpPr>
          <p:spPr>
            <a:xfrm>
              <a:off x="1639388" y="5257800"/>
              <a:ext cx="0" cy="16230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7854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98" name="Graphique 318">
            <a:extLst>
              <a:ext uri="{FF2B5EF4-FFF2-40B4-BE49-F238E27FC236}">
                <a16:creationId xmlns:a16="http://schemas.microsoft.com/office/drawing/2014/main" id="{11A72884-1EBF-6D4C-9132-AFF6F5B28D20}"/>
              </a:ext>
            </a:extLst>
          </p:cNvPr>
          <p:cNvSpPr/>
          <p:nvPr userDrawn="1"/>
        </p:nvSpPr>
        <p:spPr>
          <a:xfrm>
            <a:off x="11414400" y="5306400"/>
            <a:ext cx="777600" cy="777600"/>
          </a:xfrm>
          <a:custGeom>
            <a:avLst/>
            <a:gdLst>
              <a:gd name="connsiteX0" fmla="*/ 1196285 w 1196832"/>
              <a:gd name="connsiteY0" fmla="*/ 4093699 h 4093961"/>
              <a:gd name="connsiteX1" fmla="*/ 1196285 w 1196832"/>
              <a:gd name="connsiteY1" fmla="*/ -262 h 4093961"/>
              <a:gd name="connsiteX2" fmla="*/ 1136385 w 1196832"/>
              <a:gd name="connsiteY2" fmla="*/ 4093699 h 4093961"/>
              <a:gd name="connsiteX3" fmla="*/ 1136385 w 1196832"/>
              <a:gd name="connsiteY3" fmla="*/ -262 h 4093961"/>
              <a:gd name="connsiteX4" fmla="*/ 1076614 w 1196832"/>
              <a:gd name="connsiteY4" fmla="*/ 4093699 h 4093961"/>
              <a:gd name="connsiteX5" fmla="*/ 1076614 w 1196832"/>
              <a:gd name="connsiteY5" fmla="*/ -262 h 4093961"/>
              <a:gd name="connsiteX6" fmla="*/ 1016714 w 1196832"/>
              <a:gd name="connsiteY6" fmla="*/ 4093699 h 4093961"/>
              <a:gd name="connsiteX7" fmla="*/ 1016714 w 1196832"/>
              <a:gd name="connsiteY7" fmla="*/ -262 h 4093961"/>
              <a:gd name="connsiteX8" fmla="*/ 956944 w 1196832"/>
              <a:gd name="connsiteY8" fmla="*/ 4093699 h 4093961"/>
              <a:gd name="connsiteX9" fmla="*/ 956944 w 1196832"/>
              <a:gd name="connsiteY9" fmla="*/ -262 h 4093961"/>
              <a:gd name="connsiteX10" fmla="*/ 897044 w 1196832"/>
              <a:gd name="connsiteY10" fmla="*/ 4093699 h 4093961"/>
              <a:gd name="connsiteX11" fmla="*/ 897044 w 1196832"/>
              <a:gd name="connsiteY11" fmla="*/ -262 h 4093961"/>
              <a:gd name="connsiteX12" fmla="*/ 837274 w 1196832"/>
              <a:gd name="connsiteY12" fmla="*/ 4093699 h 4093961"/>
              <a:gd name="connsiteX13" fmla="*/ 837274 w 1196832"/>
              <a:gd name="connsiteY13" fmla="*/ -262 h 4093961"/>
              <a:gd name="connsiteX14" fmla="*/ 777374 w 1196832"/>
              <a:gd name="connsiteY14" fmla="*/ 4093699 h 4093961"/>
              <a:gd name="connsiteX15" fmla="*/ 777374 w 1196832"/>
              <a:gd name="connsiteY15" fmla="*/ -262 h 4093961"/>
              <a:gd name="connsiteX16" fmla="*/ 717602 w 1196832"/>
              <a:gd name="connsiteY16" fmla="*/ 4093699 h 4093961"/>
              <a:gd name="connsiteX17" fmla="*/ 717602 w 1196832"/>
              <a:gd name="connsiteY17" fmla="*/ -262 h 4093961"/>
              <a:gd name="connsiteX18" fmla="*/ 657832 w 1196832"/>
              <a:gd name="connsiteY18" fmla="*/ 4093699 h 4093961"/>
              <a:gd name="connsiteX19" fmla="*/ 657832 w 1196832"/>
              <a:gd name="connsiteY19" fmla="*/ -262 h 4093961"/>
              <a:gd name="connsiteX20" fmla="*/ 597932 w 1196832"/>
              <a:gd name="connsiteY20" fmla="*/ 4093699 h 4093961"/>
              <a:gd name="connsiteX21" fmla="*/ 597932 w 1196832"/>
              <a:gd name="connsiteY21" fmla="*/ -262 h 4093961"/>
              <a:gd name="connsiteX22" fmla="*/ 538162 w 1196832"/>
              <a:gd name="connsiteY22" fmla="*/ 4093699 h 4093961"/>
              <a:gd name="connsiteX23" fmla="*/ 538162 w 1196832"/>
              <a:gd name="connsiteY23" fmla="*/ -262 h 4093961"/>
              <a:gd name="connsiteX24" fmla="*/ 478262 w 1196832"/>
              <a:gd name="connsiteY24" fmla="*/ 4093699 h 4093961"/>
              <a:gd name="connsiteX25" fmla="*/ 478262 w 1196832"/>
              <a:gd name="connsiteY25" fmla="*/ -262 h 4093961"/>
              <a:gd name="connsiteX26" fmla="*/ 419134 w 1196832"/>
              <a:gd name="connsiteY26" fmla="*/ 4093699 h 4093961"/>
              <a:gd name="connsiteX27" fmla="*/ 419134 w 1196832"/>
              <a:gd name="connsiteY27" fmla="*/ -262 h 4093961"/>
              <a:gd name="connsiteX28" fmla="*/ 359235 w 1196832"/>
              <a:gd name="connsiteY28" fmla="*/ 4093699 h 4093961"/>
              <a:gd name="connsiteX29" fmla="*/ 359235 w 1196832"/>
              <a:gd name="connsiteY29" fmla="*/ -262 h 4093961"/>
              <a:gd name="connsiteX30" fmla="*/ 299464 w 1196832"/>
              <a:gd name="connsiteY30" fmla="*/ 4093699 h 4093961"/>
              <a:gd name="connsiteX31" fmla="*/ 299464 w 1196832"/>
              <a:gd name="connsiteY31" fmla="*/ -262 h 4093961"/>
              <a:gd name="connsiteX32" fmla="*/ 239179 w 1196832"/>
              <a:gd name="connsiteY32" fmla="*/ 4093699 h 4093961"/>
              <a:gd name="connsiteX33" fmla="*/ 239179 w 1196832"/>
              <a:gd name="connsiteY33" fmla="*/ -262 h 4093961"/>
              <a:gd name="connsiteX34" fmla="*/ 179279 w 1196832"/>
              <a:gd name="connsiteY34" fmla="*/ 4093699 h 4093961"/>
              <a:gd name="connsiteX35" fmla="*/ 179279 w 1196832"/>
              <a:gd name="connsiteY35" fmla="*/ -262 h 4093961"/>
              <a:gd name="connsiteX36" fmla="*/ 119508 w 1196832"/>
              <a:gd name="connsiteY36" fmla="*/ 4093699 h 4093961"/>
              <a:gd name="connsiteX37" fmla="*/ 119508 w 1196832"/>
              <a:gd name="connsiteY37" fmla="*/ -262 h 4093961"/>
              <a:gd name="connsiteX38" fmla="*/ 59223 w 1196832"/>
              <a:gd name="connsiteY38" fmla="*/ 4093699 h 4093961"/>
              <a:gd name="connsiteX39" fmla="*/ 59223 w 1196832"/>
              <a:gd name="connsiteY39" fmla="*/ -262 h 4093961"/>
              <a:gd name="connsiteX40" fmla="*/ -548 w 1196832"/>
              <a:gd name="connsiteY40" fmla="*/ 4093699 h 4093961"/>
              <a:gd name="connsiteX41" fmla="*/ -548 w 1196832"/>
              <a:gd name="connsiteY41" fmla="*/ -262 h 409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96832" h="4093961">
                <a:moveTo>
                  <a:pt x="1196285" y="4093699"/>
                </a:moveTo>
                <a:lnTo>
                  <a:pt x="1196285" y="-262"/>
                </a:lnTo>
                <a:moveTo>
                  <a:pt x="1136385" y="4093699"/>
                </a:moveTo>
                <a:lnTo>
                  <a:pt x="1136385" y="-262"/>
                </a:lnTo>
                <a:moveTo>
                  <a:pt x="1076614" y="4093699"/>
                </a:moveTo>
                <a:lnTo>
                  <a:pt x="1076614" y="-262"/>
                </a:lnTo>
                <a:moveTo>
                  <a:pt x="1016714" y="4093699"/>
                </a:moveTo>
                <a:lnTo>
                  <a:pt x="1016714" y="-262"/>
                </a:lnTo>
                <a:moveTo>
                  <a:pt x="956944" y="4093699"/>
                </a:moveTo>
                <a:lnTo>
                  <a:pt x="956944" y="-262"/>
                </a:lnTo>
                <a:moveTo>
                  <a:pt x="897044" y="4093699"/>
                </a:moveTo>
                <a:lnTo>
                  <a:pt x="897044" y="-262"/>
                </a:lnTo>
                <a:moveTo>
                  <a:pt x="837274" y="4093699"/>
                </a:moveTo>
                <a:lnTo>
                  <a:pt x="837274" y="-262"/>
                </a:lnTo>
                <a:moveTo>
                  <a:pt x="777374" y="4093699"/>
                </a:moveTo>
                <a:lnTo>
                  <a:pt x="777374" y="-262"/>
                </a:lnTo>
                <a:moveTo>
                  <a:pt x="717602" y="4093699"/>
                </a:moveTo>
                <a:lnTo>
                  <a:pt x="717602" y="-262"/>
                </a:lnTo>
                <a:moveTo>
                  <a:pt x="657832" y="4093699"/>
                </a:moveTo>
                <a:lnTo>
                  <a:pt x="657832" y="-262"/>
                </a:lnTo>
                <a:moveTo>
                  <a:pt x="597932" y="4093699"/>
                </a:moveTo>
                <a:lnTo>
                  <a:pt x="597932" y="-262"/>
                </a:lnTo>
                <a:moveTo>
                  <a:pt x="538162" y="4093699"/>
                </a:moveTo>
                <a:lnTo>
                  <a:pt x="538162" y="-262"/>
                </a:lnTo>
                <a:moveTo>
                  <a:pt x="478262" y="4093699"/>
                </a:moveTo>
                <a:lnTo>
                  <a:pt x="478262" y="-262"/>
                </a:lnTo>
                <a:moveTo>
                  <a:pt x="419134" y="4093699"/>
                </a:moveTo>
                <a:lnTo>
                  <a:pt x="419134" y="-262"/>
                </a:lnTo>
                <a:moveTo>
                  <a:pt x="359235" y="4093699"/>
                </a:moveTo>
                <a:lnTo>
                  <a:pt x="359235" y="-262"/>
                </a:lnTo>
                <a:moveTo>
                  <a:pt x="299464" y="4093699"/>
                </a:moveTo>
                <a:lnTo>
                  <a:pt x="299464" y="-262"/>
                </a:lnTo>
                <a:moveTo>
                  <a:pt x="239179" y="4093699"/>
                </a:moveTo>
                <a:lnTo>
                  <a:pt x="239179" y="-262"/>
                </a:lnTo>
                <a:moveTo>
                  <a:pt x="179279" y="4093699"/>
                </a:moveTo>
                <a:lnTo>
                  <a:pt x="179279" y="-262"/>
                </a:lnTo>
                <a:moveTo>
                  <a:pt x="119508" y="4093699"/>
                </a:moveTo>
                <a:lnTo>
                  <a:pt x="119508" y="-262"/>
                </a:lnTo>
                <a:moveTo>
                  <a:pt x="59223" y="4093699"/>
                </a:moveTo>
                <a:lnTo>
                  <a:pt x="59223" y="-262"/>
                </a:lnTo>
                <a:moveTo>
                  <a:pt x="-548" y="4093699"/>
                </a:moveTo>
                <a:lnTo>
                  <a:pt x="-548" y="-262"/>
                </a:lnTo>
              </a:path>
            </a:pathLst>
          </a:custGeom>
          <a:noFill/>
          <a:ln w="9525" cap="flat">
            <a:solidFill>
              <a:schemeClr val="accent2"/>
            </a:solidFill>
            <a:prstDash val="solid"/>
            <a:miter/>
          </a:ln>
        </p:spPr>
        <p:txBody>
          <a:bodyPr rtlCol="0" anchor="ctr"/>
          <a:lstStyle/>
          <a:p>
            <a:endParaRPr lang="fr-FR"/>
          </a:p>
        </p:txBody>
      </p:sp>
      <p:sp>
        <p:nvSpPr>
          <p:cNvPr id="299" name="Rectangle 298">
            <a:extLst>
              <a:ext uri="{FF2B5EF4-FFF2-40B4-BE49-F238E27FC236}">
                <a16:creationId xmlns:a16="http://schemas.microsoft.com/office/drawing/2014/main" id="{7DBFE728-8B58-664F-B8EE-430310581C53}"/>
              </a:ext>
            </a:extLst>
          </p:cNvPr>
          <p:cNvSpPr/>
          <p:nvPr userDrawn="1"/>
        </p:nvSpPr>
        <p:spPr>
          <a:xfrm>
            <a:off x="11418000" y="6084000"/>
            <a:ext cx="774000" cy="77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00" name="Groupe 299">
            <a:extLst>
              <a:ext uri="{FF2B5EF4-FFF2-40B4-BE49-F238E27FC236}">
                <a16:creationId xmlns:a16="http://schemas.microsoft.com/office/drawing/2014/main" id="{7ED66E1B-3EDA-BD48-A335-8A1AB9C8FF6A}"/>
              </a:ext>
            </a:extLst>
          </p:cNvPr>
          <p:cNvGrpSpPr/>
          <p:nvPr userDrawn="1"/>
        </p:nvGrpSpPr>
        <p:grpSpPr>
          <a:xfrm>
            <a:off x="10636800" y="6078024"/>
            <a:ext cx="585435" cy="777600"/>
            <a:chOff x="1211580" y="5257800"/>
            <a:chExt cx="427808" cy="1623060"/>
          </a:xfrm>
        </p:grpSpPr>
        <p:cxnSp>
          <p:nvCxnSpPr>
            <p:cNvPr id="301" name="Connecteur droit 300">
              <a:extLst>
                <a:ext uri="{FF2B5EF4-FFF2-40B4-BE49-F238E27FC236}">
                  <a16:creationId xmlns:a16="http://schemas.microsoft.com/office/drawing/2014/main" id="{95F4F736-F7D4-5B4F-B593-84D996F48380}"/>
                </a:ext>
              </a:extLst>
            </p:cNvPr>
            <p:cNvCxnSpPr/>
            <p:nvPr userDrawn="1"/>
          </p:nvCxnSpPr>
          <p:spPr>
            <a:xfrm>
              <a:off x="1211580" y="5257800"/>
              <a:ext cx="0" cy="16230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Connecteur droit 301">
              <a:extLst>
                <a:ext uri="{FF2B5EF4-FFF2-40B4-BE49-F238E27FC236}">
                  <a16:creationId xmlns:a16="http://schemas.microsoft.com/office/drawing/2014/main" id="{5E8CEF72-3438-EC47-B8F0-DC21678AF195}"/>
                </a:ext>
              </a:extLst>
            </p:cNvPr>
            <p:cNvCxnSpPr/>
            <p:nvPr userDrawn="1"/>
          </p:nvCxnSpPr>
          <p:spPr>
            <a:xfrm>
              <a:off x="1352005" y="5257800"/>
              <a:ext cx="0" cy="16230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Connecteur droit 302">
              <a:extLst>
                <a:ext uri="{FF2B5EF4-FFF2-40B4-BE49-F238E27FC236}">
                  <a16:creationId xmlns:a16="http://schemas.microsoft.com/office/drawing/2014/main" id="{AC4105A3-59C2-8A4E-BA24-6A29BE307C0D}"/>
                </a:ext>
              </a:extLst>
            </p:cNvPr>
            <p:cNvCxnSpPr/>
            <p:nvPr userDrawn="1"/>
          </p:nvCxnSpPr>
          <p:spPr>
            <a:xfrm>
              <a:off x="1498963" y="5257800"/>
              <a:ext cx="0" cy="16230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Connecteur droit 303">
              <a:extLst>
                <a:ext uri="{FF2B5EF4-FFF2-40B4-BE49-F238E27FC236}">
                  <a16:creationId xmlns:a16="http://schemas.microsoft.com/office/drawing/2014/main" id="{0F9F9067-A42B-DC43-9B8B-A4D5ECC92781}"/>
                </a:ext>
              </a:extLst>
            </p:cNvPr>
            <p:cNvCxnSpPr/>
            <p:nvPr userDrawn="1"/>
          </p:nvCxnSpPr>
          <p:spPr>
            <a:xfrm>
              <a:off x="1639388" y="5257800"/>
              <a:ext cx="0" cy="16230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Espace réservé du contenu 2">
            <a:extLst>
              <a:ext uri="{FF2B5EF4-FFF2-40B4-BE49-F238E27FC236}">
                <a16:creationId xmlns:a16="http://schemas.microsoft.com/office/drawing/2014/main" id="{812262E6-D073-DD4A-9D5D-1AECF7216C42}"/>
              </a:ext>
            </a:extLst>
          </p:cNvPr>
          <p:cNvSpPr>
            <a:spLocks noGrp="1"/>
          </p:cNvSpPr>
          <p:nvPr>
            <p:ph sz="half" idx="1"/>
          </p:nvPr>
        </p:nvSpPr>
        <p:spPr>
          <a:xfrm>
            <a:off x="896263" y="1825625"/>
            <a:ext cx="5245800" cy="4254775"/>
          </a:xfrm>
        </p:spPr>
        <p:txBody>
          <a:bodyPr lIns="0" tIns="0" rIns="0" bIns="0"/>
          <a:lstStyle>
            <a:lvl1pPr marL="228600" indent="-228600">
              <a:buFont typeface="Wingdings" pitchFamily="2" charset="2"/>
              <a:buChar char="§"/>
              <a:defRPr/>
            </a:lvl1pPr>
            <a:lvl2pPr marL="685800" indent="-228600">
              <a:buFontTx/>
              <a:buBlip>
                <a:blip r:embed="rId2">
                  <a:extLst>
                    <a:ext uri="{96DAC541-7B7A-43D3-8B79-37D633B846F1}">
                      <asvg:svgBlip xmlns:asvg="http://schemas.microsoft.com/office/drawing/2016/SVG/main" r:embed="rId3"/>
                    </a:ext>
                  </a:extLst>
                </a:blip>
              </a:buBlip>
              <a:defRPr/>
            </a:lvl2pPr>
            <a:lvl3pPr marL="1143000" indent="-228600">
              <a:buFont typeface="Wingdings" pitchFamily="2" charset="2"/>
              <a:buChar char="§"/>
              <a:defRPr/>
            </a:lvl3pPr>
            <a:lvl4pPr marL="1600200" indent="-228600">
              <a:buFont typeface="Wingdings" pitchFamily="2" charset="2"/>
              <a:buChar char="§"/>
              <a:defRPr/>
            </a:lvl4pPr>
            <a:lvl5pPr marL="2057400" indent="-228600">
              <a:buFont typeface="Wingdings" pitchFamily="2" charset="2"/>
              <a:buChar cha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BBCDA42-BB05-E947-B564-65EFB93100CA}"/>
              </a:ext>
            </a:extLst>
          </p:cNvPr>
          <p:cNvSpPr>
            <a:spLocks noGrp="1"/>
          </p:cNvSpPr>
          <p:nvPr>
            <p:ph sz="half" idx="2"/>
          </p:nvPr>
        </p:nvSpPr>
        <p:spPr>
          <a:xfrm>
            <a:off x="6172200" y="1825625"/>
            <a:ext cx="5245800" cy="4254775"/>
          </a:xfrm>
        </p:spPr>
        <p:txBody>
          <a:bodyPr lIns="0" tIns="0" rIns="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3BCB2C9-B62D-F546-A5C0-6BA52501FE8F}"/>
              </a:ext>
            </a:extLst>
          </p:cNvPr>
          <p:cNvSpPr>
            <a:spLocks noGrp="1"/>
          </p:cNvSpPr>
          <p:nvPr>
            <p:ph type="dt" sz="half" idx="10"/>
          </p:nvPr>
        </p:nvSpPr>
        <p:spPr/>
        <p:txBody>
          <a:bodyPr/>
          <a:lstStyle/>
          <a:p>
            <a:fld id="{864CA67E-1F41-FF42-B65F-4BDB52361DF5}" type="datetime1">
              <a:rPr lang="fr-FR" smtClean="0"/>
              <a:t>28/05/2024</a:t>
            </a:fld>
            <a:endParaRPr lang="fr-FR"/>
          </a:p>
        </p:txBody>
      </p:sp>
      <p:sp>
        <p:nvSpPr>
          <p:cNvPr id="6" name="Espace réservé du pied de page 5">
            <a:extLst>
              <a:ext uri="{FF2B5EF4-FFF2-40B4-BE49-F238E27FC236}">
                <a16:creationId xmlns:a16="http://schemas.microsoft.com/office/drawing/2014/main" id="{427F81F1-063D-6043-BC86-C9454546C780}"/>
              </a:ext>
            </a:extLst>
          </p:cNvPr>
          <p:cNvSpPr>
            <a:spLocks noGrp="1"/>
          </p:cNvSpPr>
          <p:nvPr>
            <p:ph type="ftr" sz="quarter" idx="11"/>
          </p:nvPr>
        </p:nvSpPr>
        <p:spPr/>
        <p:txBody>
          <a:bodyPr/>
          <a:lstStyle/>
          <a:p>
            <a:r>
              <a:rPr lang="fr-FR"/>
              <a:t>INSA Toulouse</a:t>
            </a:r>
          </a:p>
        </p:txBody>
      </p:sp>
      <p:sp>
        <p:nvSpPr>
          <p:cNvPr id="7" name="Espace réservé du numéro de diapositive 6">
            <a:extLst>
              <a:ext uri="{FF2B5EF4-FFF2-40B4-BE49-F238E27FC236}">
                <a16:creationId xmlns:a16="http://schemas.microsoft.com/office/drawing/2014/main" id="{EA567190-CB86-A74E-B4FE-577472C8E8C8}"/>
              </a:ext>
            </a:extLst>
          </p:cNvPr>
          <p:cNvSpPr>
            <a:spLocks noGrp="1"/>
          </p:cNvSpPr>
          <p:nvPr>
            <p:ph type="sldNum" sz="quarter" idx="12"/>
          </p:nvPr>
        </p:nvSpPr>
        <p:spPr/>
        <p:txBody>
          <a:bodyPr/>
          <a:lstStyle/>
          <a:p>
            <a:fld id="{3F394568-A123-CF43-B37D-0430507FD9CE}" type="slidenum">
              <a:rPr lang="fr-FR" smtClean="0"/>
              <a:t>‹#›</a:t>
            </a:fld>
            <a:endParaRPr lang="fr-FR"/>
          </a:p>
        </p:txBody>
      </p:sp>
      <p:sp>
        <p:nvSpPr>
          <p:cNvPr id="296" name="Titre 1">
            <a:extLst>
              <a:ext uri="{FF2B5EF4-FFF2-40B4-BE49-F238E27FC236}">
                <a16:creationId xmlns:a16="http://schemas.microsoft.com/office/drawing/2014/main" id="{CA97381B-08C3-DC4E-9063-6E40A43AA20D}"/>
              </a:ext>
            </a:extLst>
          </p:cNvPr>
          <p:cNvSpPr>
            <a:spLocks noGrp="1"/>
          </p:cNvSpPr>
          <p:nvPr>
            <p:ph type="title"/>
          </p:nvPr>
        </p:nvSpPr>
        <p:spPr>
          <a:xfrm>
            <a:off x="895920" y="700892"/>
            <a:ext cx="10529616" cy="1325563"/>
          </a:xfrm>
        </p:spPr>
        <p:txBody>
          <a:bodyPr lIns="0" tIns="0" rIns="0" bIns="0" anchor="t" anchorCtr="0"/>
          <a:lstStyle>
            <a:lvl1pPr>
              <a:defRPr b="1"/>
            </a:lvl1pPr>
          </a:lstStyle>
          <a:p>
            <a:r>
              <a:rPr lang="fr-FR"/>
              <a:t>Modifiez le style du titre</a:t>
            </a:r>
          </a:p>
        </p:txBody>
      </p:sp>
      <p:sp>
        <p:nvSpPr>
          <p:cNvPr id="297" name="Rectangle 296">
            <a:extLst>
              <a:ext uri="{FF2B5EF4-FFF2-40B4-BE49-F238E27FC236}">
                <a16:creationId xmlns:a16="http://schemas.microsoft.com/office/drawing/2014/main" id="{98D25F64-571B-2342-86CA-E82D9C6DEA6A}"/>
              </a:ext>
            </a:extLst>
          </p:cNvPr>
          <p:cNvSpPr/>
          <p:nvPr userDrawn="1"/>
        </p:nvSpPr>
        <p:spPr>
          <a:xfrm>
            <a:off x="10640400" y="4536000"/>
            <a:ext cx="774000" cy="7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grpSp>
        <p:nvGrpSpPr>
          <p:cNvPr id="305" name="Groupe 304">
            <a:extLst>
              <a:ext uri="{FF2B5EF4-FFF2-40B4-BE49-F238E27FC236}">
                <a16:creationId xmlns:a16="http://schemas.microsoft.com/office/drawing/2014/main" id="{0433CD6A-8751-7A4B-B52F-126194D3CFED}"/>
              </a:ext>
            </a:extLst>
          </p:cNvPr>
          <p:cNvGrpSpPr/>
          <p:nvPr userDrawn="1"/>
        </p:nvGrpSpPr>
        <p:grpSpPr>
          <a:xfrm rot="5400000">
            <a:off x="10900537" y="-2246218"/>
            <a:ext cx="3514831" cy="2448605"/>
            <a:chOff x="3416300" y="1562100"/>
            <a:chExt cx="5361017" cy="3734749"/>
          </a:xfrm>
        </p:grpSpPr>
        <p:sp>
          <p:nvSpPr>
            <p:cNvPr id="306" name="Forme libre 305">
              <a:extLst>
                <a:ext uri="{FF2B5EF4-FFF2-40B4-BE49-F238E27FC236}">
                  <a16:creationId xmlns:a16="http://schemas.microsoft.com/office/drawing/2014/main" id="{D952848A-1610-CB4D-B89B-F7F54AF44E10}"/>
                </a:ext>
              </a:extLst>
            </p:cNvPr>
            <p:cNvSpPr/>
            <p:nvPr/>
          </p:nvSpPr>
          <p:spPr>
            <a:xfrm>
              <a:off x="3416300"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07" name="Forme libre 306">
              <a:extLst>
                <a:ext uri="{FF2B5EF4-FFF2-40B4-BE49-F238E27FC236}">
                  <a16:creationId xmlns:a16="http://schemas.microsoft.com/office/drawing/2014/main" id="{D1BA5C7D-8163-6946-B431-51AE58FB99BE}"/>
                </a:ext>
              </a:extLst>
            </p:cNvPr>
            <p:cNvSpPr/>
            <p:nvPr/>
          </p:nvSpPr>
          <p:spPr>
            <a:xfrm>
              <a:off x="3465895"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08" name="Forme libre 307">
              <a:extLst>
                <a:ext uri="{FF2B5EF4-FFF2-40B4-BE49-F238E27FC236}">
                  <a16:creationId xmlns:a16="http://schemas.microsoft.com/office/drawing/2014/main" id="{2F026F1F-486C-C24F-BA7C-32A9458EC07E}"/>
                </a:ext>
              </a:extLst>
            </p:cNvPr>
            <p:cNvSpPr/>
            <p:nvPr/>
          </p:nvSpPr>
          <p:spPr>
            <a:xfrm>
              <a:off x="3416300"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09" name="Forme libre 308">
              <a:extLst>
                <a:ext uri="{FF2B5EF4-FFF2-40B4-BE49-F238E27FC236}">
                  <a16:creationId xmlns:a16="http://schemas.microsoft.com/office/drawing/2014/main" id="{17974D87-352D-BE42-B109-1BE4E46B7A77}"/>
                </a:ext>
              </a:extLst>
            </p:cNvPr>
            <p:cNvSpPr/>
            <p:nvPr/>
          </p:nvSpPr>
          <p:spPr>
            <a:xfrm>
              <a:off x="3465895"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10" name="Forme libre 309">
              <a:extLst>
                <a:ext uri="{FF2B5EF4-FFF2-40B4-BE49-F238E27FC236}">
                  <a16:creationId xmlns:a16="http://schemas.microsoft.com/office/drawing/2014/main" id="{137DA949-F4FB-0C47-ADC9-153CA475BA13}"/>
                </a:ext>
              </a:extLst>
            </p:cNvPr>
            <p:cNvSpPr/>
            <p:nvPr/>
          </p:nvSpPr>
          <p:spPr>
            <a:xfrm>
              <a:off x="3416300"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11" name="Forme libre 310">
              <a:extLst>
                <a:ext uri="{FF2B5EF4-FFF2-40B4-BE49-F238E27FC236}">
                  <a16:creationId xmlns:a16="http://schemas.microsoft.com/office/drawing/2014/main" id="{B8329813-FCDA-E046-90CA-366329B5AD5C}"/>
                </a:ext>
              </a:extLst>
            </p:cNvPr>
            <p:cNvSpPr/>
            <p:nvPr/>
          </p:nvSpPr>
          <p:spPr>
            <a:xfrm>
              <a:off x="3465895"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12" name="Forme libre 311">
              <a:extLst>
                <a:ext uri="{FF2B5EF4-FFF2-40B4-BE49-F238E27FC236}">
                  <a16:creationId xmlns:a16="http://schemas.microsoft.com/office/drawing/2014/main" id="{D5DFF63C-BDB3-1F42-BF5E-908BB425105D}"/>
                </a:ext>
              </a:extLst>
            </p:cNvPr>
            <p:cNvSpPr/>
            <p:nvPr/>
          </p:nvSpPr>
          <p:spPr>
            <a:xfrm>
              <a:off x="3416300"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13" name="Forme libre 312">
              <a:extLst>
                <a:ext uri="{FF2B5EF4-FFF2-40B4-BE49-F238E27FC236}">
                  <a16:creationId xmlns:a16="http://schemas.microsoft.com/office/drawing/2014/main" id="{5E0CC46C-690E-9649-B2CE-7247F17B2B82}"/>
                </a:ext>
              </a:extLst>
            </p:cNvPr>
            <p:cNvSpPr/>
            <p:nvPr/>
          </p:nvSpPr>
          <p:spPr>
            <a:xfrm>
              <a:off x="3465895"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14" name="Forme libre 313">
              <a:extLst>
                <a:ext uri="{FF2B5EF4-FFF2-40B4-BE49-F238E27FC236}">
                  <a16:creationId xmlns:a16="http://schemas.microsoft.com/office/drawing/2014/main" id="{D4A68728-D5E1-CB47-A15A-290893C5234C}"/>
                </a:ext>
              </a:extLst>
            </p:cNvPr>
            <p:cNvSpPr/>
            <p:nvPr/>
          </p:nvSpPr>
          <p:spPr>
            <a:xfrm>
              <a:off x="3416300"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15" name="Forme libre 314">
              <a:extLst>
                <a:ext uri="{FF2B5EF4-FFF2-40B4-BE49-F238E27FC236}">
                  <a16:creationId xmlns:a16="http://schemas.microsoft.com/office/drawing/2014/main" id="{8D234384-C964-D54F-A228-E81C4A0961E2}"/>
                </a:ext>
              </a:extLst>
            </p:cNvPr>
            <p:cNvSpPr/>
            <p:nvPr/>
          </p:nvSpPr>
          <p:spPr>
            <a:xfrm>
              <a:off x="3465895"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16" name="Forme libre 315">
              <a:extLst>
                <a:ext uri="{FF2B5EF4-FFF2-40B4-BE49-F238E27FC236}">
                  <a16:creationId xmlns:a16="http://schemas.microsoft.com/office/drawing/2014/main" id="{5FECB3C3-BB8B-864F-BA89-04DA6FA7CFC2}"/>
                </a:ext>
              </a:extLst>
            </p:cNvPr>
            <p:cNvSpPr/>
            <p:nvPr/>
          </p:nvSpPr>
          <p:spPr>
            <a:xfrm>
              <a:off x="3416300"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17" name="Forme libre 316">
              <a:extLst>
                <a:ext uri="{FF2B5EF4-FFF2-40B4-BE49-F238E27FC236}">
                  <a16:creationId xmlns:a16="http://schemas.microsoft.com/office/drawing/2014/main" id="{8EFEB9C8-A514-CC4B-A1A1-6A433CFD4E52}"/>
                </a:ext>
              </a:extLst>
            </p:cNvPr>
            <p:cNvSpPr/>
            <p:nvPr/>
          </p:nvSpPr>
          <p:spPr>
            <a:xfrm>
              <a:off x="3465895"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18" name="Forme libre 317">
              <a:extLst>
                <a:ext uri="{FF2B5EF4-FFF2-40B4-BE49-F238E27FC236}">
                  <a16:creationId xmlns:a16="http://schemas.microsoft.com/office/drawing/2014/main" id="{D460A5B0-DACA-464C-B5C5-0887BD7F92F2}"/>
                </a:ext>
              </a:extLst>
            </p:cNvPr>
            <p:cNvSpPr/>
            <p:nvPr/>
          </p:nvSpPr>
          <p:spPr>
            <a:xfrm>
              <a:off x="3416300"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19" name="Forme libre 318">
              <a:extLst>
                <a:ext uri="{FF2B5EF4-FFF2-40B4-BE49-F238E27FC236}">
                  <a16:creationId xmlns:a16="http://schemas.microsoft.com/office/drawing/2014/main" id="{20E0E507-62F3-394B-8B33-DB654155173C}"/>
                </a:ext>
              </a:extLst>
            </p:cNvPr>
            <p:cNvSpPr/>
            <p:nvPr/>
          </p:nvSpPr>
          <p:spPr>
            <a:xfrm>
              <a:off x="3465895"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20" name="Forme libre 319">
              <a:extLst>
                <a:ext uri="{FF2B5EF4-FFF2-40B4-BE49-F238E27FC236}">
                  <a16:creationId xmlns:a16="http://schemas.microsoft.com/office/drawing/2014/main" id="{3194504D-C084-3746-975C-8F280D11AF85}"/>
                </a:ext>
              </a:extLst>
            </p:cNvPr>
            <p:cNvSpPr/>
            <p:nvPr/>
          </p:nvSpPr>
          <p:spPr>
            <a:xfrm>
              <a:off x="3416300"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21" name="Forme libre 320">
              <a:extLst>
                <a:ext uri="{FF2B5EF4-FFF2-40B4-BE49-F238E27FC236}">
                  <a16:creationId xmlns:a16="http://schemas.microsoft.com/office/drawing/2014/main" id="{B433F399-B606-7742-B33F-BC45365ED71C}"/>
                </a:ext>
              </a:extLst>
            </p:cNvPr>
            <p:cNvSpPr/>
            <p:nvPr/>
          </p:nvSpPr>
          <p:spPr>
            <a:xfrm>
              <a:off x="3465895"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22" name="Forme libre 321">
              <a:extLst>
                <a:ext uri="{FF2B5EF4-FFF2-40B4-BE49-F238E27FC236}">
                  <a16:creationId xmlns:a16="http://schemas.microsoft.com/office/drawing/2014/main" id="{C44311FF-0FBC-9A45-B4F0-9F95AC9FC209}"/>
                </a:ext>
              </a:extLst>
            </p:cNvPr>
            <p:cNvSpPr/>
            <p:nvPr/>
          </p:nvSpPr>
          <p:spPr>
            <a:xfrm>
              <a:off x="3416300"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23" name="Forme libre 322">
              <a:extLst>
                <a:ext uri="{FF2B5EF4-FFF2-40B4-BE49-F238E27FC236}">
                  <a16:creationId xmlns:a16="http://schemas.microsoft.com/office/drawing/2014/main" id="{49B0E3CA-5A81-A846-87A2-C155C07186F6}"/>
                </a:ext>
              </a:extLst>
            </p:cNvPr>
            <p:cNvSpPr/>
            <p:nvPr/>
          </p:nvSpPr>
          <p:spPr>
            <a:xfrm>
              <a:off x="3465895"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24" name="Forme libre 323">
              <a:extLst>
                <a:ext uri="{FF2B5EF4-FFF2-40B4-BE49-F238E27FC236}">
                  <a16:creationId xmlns:a16="http://schemas.microsoft.com/office/drawing/2014/main" id="{74F96C30-F8D3-BE48-AB69-8BCD415986DD}"/>
                </a:ext>
              </a:extLst>
            </p:cNvPr>
            <p:cNvSpPr/>
            <p:nvPr/>
          </p:nvSpPr>
          <p:spPr>
            <a:xfrm>
              <a:off x="3416300"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25" name="Forme libre 324">
              <a:extLst>
                <a:ext uri="{FF2B5EF4-FFF2-40B4-BE49-F238E27FC236}">
                  <a16:creationId xmlns:a16="http://schemas.microsoft.com/office/drawing/2014/main" id="{AB08E51F-C976-EC49-95BB-9EBBD98474D0}"/>
                </a:ext>
              </a:extLst>
            </p:cNvPr>
            <p:cNvSpPr/>
            <p:nvPr/>
          </p:nvSpPr>
          <p:spPr>
            <a:xfrm>
              <a:off x="3465895"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26" name="Forme libre 325">
              <a:extLst>
                <a:ext uri="{FF2B5EF4-FFF2-40B4-BE49-F238E27FC236}">
                  <a16:creationId xmlns:a16="http://schemas.microsoft.com/office/drawing/2014/main" id="{4572641C-84CA-F84A-B431-555664692E2B}"/>
                </a:ext>
              </a:extLst>
            </p:cNvPr>
            <p:cNvSpPr/>
            <p:nvPr/>
          </p:nvSpPr>
          <p:spPr>
            <a:xfrm>
              <a:off x="3821063"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27" name="Forme libre 326">
              <a:extLst>
                <a:ext uri="{FF2B5EF4-FFF2-40B4-BE49-F238E27FC236}">
                  <a16:creationId xmlns:a16="http://schemas.microsoft.com/office/drawing/2014/main" id="{1820BF48-4CB7-D448-83AF-8B349F4D4F52}"/>
                </a:ext>
              </a:extLst>
            </p:cNvPr>
            <p:cNvSpPr/>
            <p:nvPr/>
          </p:nvSpPr>
          <p:spPr>
            <a:xfrm>
              <a:off x="3870659"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28" name="Forme libre 327">
              <a:extLst>
                <a:ext uri="{FF2B5EF4-FFF2-40B4-BE49-F238E27FC236}">
                  <a16:creationId xmlns:a16="http://schemas.microsoft.com/office/drawing/2014/main" id="{09436BB4-CBF0-464E-9D44-ECCD75BF713E}"/>
                </a:ext>
              </a:extLst>
            </p:cNvPr>
            <p:cNvSpPr/>
            <p:nvPr/>
          </p:nvSpPr>
          <p:spPr>
            <a:xfrm>
              <a:off x="3821063"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29" name="Forme libre 328">
              <a:extLst>
                <a:ext uri="{FF2B5EF4-FFF2-40B4-BE49-F238E27FC236}">
                  <a16:creationId xmlns:a16="http://schemas.microsoft.com/office/drawing/2014/main" id="{DC203986-ADBE-DB45-B664-0C03CF1910F7}"/>
                </a:ext>
              </a:extLst>
            </p:cNvPr>
            <p:cNvSpPr/>
            <p:nvPr/>
          </p:nvSpPr>
          <p:spPr>
            <a:xfrm>
              <a:off x="3870659"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30" name="Forme libre 329">
              <a:extLst>
                <a:ext uri="{FF2B5EF4-FFF2-40B4-BE49-F238E27FC236}">
                  <a16:creationId xmlns:a16="http://schemas.microsoft.com/office/drawing/2014/main" id="{44171788-4F1C-A143-A9A3-060E5259DA93}"/>
                </a:ext>
              </a:extLst>
            </p:cNvPr>
            <p:cNvSpPr/>
            <p:nvPr/>
          </p:nvSpPr>
          <p:spPr>
            <a:xfrm>
              <a:off x="3821063"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31" name="Forme libre 330">
              <a:extLst>
                <a:ext uri="{FF2B5EF4-FFF2-40B4-BE49-F238E27FC236}">
                  <a16:creationId xmlns:a16="http://schemas.microsoft.com/office/drawing/2014/main" id="{B2F33138-06F4-3840-81C4-F047BC3662D2}"/>
                </a:ext>
              </a:extLst>
            </p:cNvPr>
            <p:cNvSpPr/>
            <p:nvPr/>
          </p:nvSpPr>
          <p:spPr>
            <a:xfrm>
              <a:off x="3870659"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32" name="Forme libre 331">
              <a:extLst>
                <a:ext uri="{FF2B5EF4-FFF2-40B4-BE49-F238E27FC236}">
                  <a16:creationId xmlns:a16="http://schemas.microsoft.com/office/drawing/2014/main" id="{6E344ECB-A6F0-DC4C-A690-717E5E3A937C}"/>
                </a:ext>
              </a:extLst>
            </p:cNvPr>
            <p:cNvSpPr/>
            <p:nvPr/>
          </p:nvSpPr>
          <p:spPr>
            <a:xfrm>
              <a:off x="3821063"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33" name="Forme libre 332">
              <a:extLst>
                <a:ext uri="{FF2B5EF4-FFF2-40B4-BE49-F238E27FC236}">
                  <a16:creationId xmlns:a16="http://schemas.microsoft.com/office/drawing/2014/main" id="{9C62F98A-3FFA-5640-97C7-34A2331104D1}"/>
                </a:ext>
              </a:extLst>
            </p:cNvPr>
            <p:cNvSpPr/>
            <p:nvPr/>
          </p:nvSpPr>
          <p:spPr>
            <a:xfrm>
              <a:off x="3870659"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34" name="Forme libre 333">
              <a:extLst>
                <a:ext uri="{FF2B5EF4-FFF2-40B4-BE49-F238E27FC236}">
                  <a16:creationId xmlns:a16="http://schemas.microsoft.com/office/drawing/2014/main" id="{3FBE8737-23DE-724F-855D-23F3725802D5}"/>
                </a:ext>
              </a:extLst>
            </p:cNvPr>
            <p:cNvSpPr/>
            <p:nvPr/>
          </p:nvSpPr>
          <p:spPr>
            <a:xfrm>
              <a:off x="3821063"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35" name="Forme libre 334">
              <a:extLst>
                <a:ext uri="{FF2B5EF4-FFF2-40B4-BE49-F238E27FC236}">
                  <a16:creationId xmlns:a16="http://schemas.microsoft.com/office/drawing/2014/main" id="{088AA598-B4CF-6841-AE1A-ABE1CB1B1FA2}"/>
                </a:ext>
              </a:extLst>
            </p:cNvPr>
            <p:cNvSpPr/>
            <p:nvPr/>
          </p:nvSpPr>
          <p:spPr>
            <a:xfrm>
              <a:off x="3870659"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36" name="Forme libre 335">
              <a:extLst>
                <a:ext uri="{FF2B5EF4-FFF2-40B4-BE49-F238E27FC236}">
                  <a16:creationId xmlns:a16="http://schemas.microsoft.com/office/drawing/2014/main" id="{345FD2A5-078C-7546-98C1-B49ADB12A0AA}"/>
                </a:ext>
              </a:extLst>
            </p:cNvPr>
            <p:cNvSpPr/>
            <p:nvPr/>
          </p:nvSpPr>
          <p:spPr>
            <a:xfrm>
              <a:off x="3821063"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37" name="Forme libre 336">
              <a:extLst>
                <a:ext uri="{FF2B5EF4-FFF2-40B4-BE49-F238E27FC236}">
                  <a16:creationId xmlns:a16="http://schemas.microsoft.com/office/drawing/2014/main" id="{91070E55-8E85-E244-873F-E0BD45F3FDB6}"/>
                </a:ext>
              </a:extLst>
            </p:cNvPr>
            <p:cNvSpPr/>
            <p:nvPr/>
          </p:nvSpPr>
          <p:spPr>
            <a:xfrm>
              <a:off x="3870659"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38" name="Forme libre 337">
              <a:extLst>
                <a:ext uri="{FF2B5EF4-FFF2-40B4-BE49-F238E27FC236}">
                  <a16:creationId xmlns:a16="http://schemas.microsoft.com/office/drawing/2014/main" id="{D9BBBC8F-3972-414F-AAE9-F3C38E5E68DA}"/>
                </a:ext>
              </a:extLst>
            </p:cNvPr>
            <p:cNvSpPr/>
            <p:nvPr/>
          </p:nvSpPr>
          <p:spPr>
            <a:xfrm>
              <a:off x="3821063"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39" name="Forme libre 338">
              <a:extLst>
                <a:ext uri="{FF2B5EF4-FFF2-40B4-BE49-F238E27FC236}">
                  <a16:creationId xmlns:a16="http://schemas.microsoft.com/office/drawing/2014/main" id="{B98E9DEE-08D5-C84E-9AD4-AC3C81DA567D}"/>
                </a:ext>
              </a:extLst>
            </p:cNvPr>
            <p:cNvSpPr/>
            <p:nvPr/>
          </p:nvSpPr>
          <p:spPr>
            <a:xfrm>
              <a:off x="3870659"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40" name="Forme libre 339">
              <a:extLst>
                <a:ext uri="{FF2B5EF4-FFF2-40B4-BE49-F238E27FC236}">
                  <a16:creationId xmlns:a16="http://schemas.microsoft.com/office/drawing/2014/main" id="{6FF70C2D-5CAA-1041-A836-E52D377B2D67}"/>
                </a:ext>
              </a:extLst>
            </p:cNvPr>
            <p:cNvSpPr/>
            <p:nvPr/>
          </p:nvSpPr>
          <p:spPr>
            <a:xfrm>
              <a:off x="3821063"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41" name="Forme libre 340">
              <a:extLst>
                <a:ext uri="{FF2B5EF4-FFF2-40B4-BE49-F238E27FC236}">
                  <a16:creationId xmlns:a16="http://schemas.microsoft.com/office/drawing/2014/main" id="{20C38402-70F6-E849-A2BA-9EF9F76FEB02}"/>
                </a:ext>
              </a:extLst>
            </p:cNvPr>
            <p:cNvSpPr/>
            <p:nvPr/>
          </p:nvSpPr>
          <p:spPr>
            <a:xfrm>
              <a:off x="3870659"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42" name="Forme libre 341">
              <a:extLst>
                <a:ext uri="{FF2B5EF4-FFF2-40B4-BE49-F238E27FC236}">
                  <a16:creationId xmlns:a16="http://schemas.microsoft.com/office/drawing/2014/main" id="{7E6C87AB-F596-E348-8308-2DCC2F5E0F66}"/>
                </a:ext>
              </a:extLst>
            </p:cNvPr>
            <p:cNvSpPr/>
            <p:nvPr/>
          </p:nvSpPr>
          <p:spPr>
            <a:xfrm>
              <a:off x="3821063"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43" name="Forme libre 342">
              <a:extLst>
                <a:ext uri="{FF2B5EF4-FFF2-40B4-BE49-F238E27FC236}">
                  <a16:creationId xmlns:a16="http://schemas.microsoft.com/office/drawing/2014/main" id="{CF741D50-C677-0943-96BE-26491255DC69}"/>
                </a:ext>
              </a:extLst>
            </p:cNvPr>
            <p:cNvSpPr/>
            <p:nvPr/>
          </p:nvSpPr>
          <p:spPr>
            <a:xfrm>
              <a:off x="3870659"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44" name="Forme libre 343">
              <a:extLst>
                <a:ext uri="{FF2B5EF4-FFF2-40B4-BE49-F238E27FC236}">
                  <a16:creationId xmlns:a16="http://schemas.microsoft.com/office/drawing/2014/main" id="{A597B352-D6EA-7746-915F-18AF26663B35}"/>
                </a:ext>
              </a:extLst>
            </p:cNvPr>
            <p:cNvSpPr/>
            <p:nvPr/>
          </p:nvSpPr>
          <p:spPr>
            <a:xfrm>
              <a:off x="3821063"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45" name="Forme libre 344">
              <a:extLst>
                <a:ext uri="{FF2B5EF4-FFF2-40B4-BE49-F238E27FC236}">
                  <a16:creationId xmlns:a16="http://schemas.microsoft.com/office/drawing/2014/main" id="{0DCF79CB-9D31-1544-BE7F-F68E4194CFE1}"/>
                </a:ext>
              </a:extLst>
            </p:cNvPr>
            <p:cNvSpPr/>
            <p:nvPr/>
          </p:nvSpPr>
          <p:spPr>
            <a:xfrm>
              <a:off x="3870659"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46" name="Forme libre 345">
              <a:extLst>
                <a:ext uri="{FF2B5EF4-FFF2-40B4-BE49-F238E27FC236}">
                  <a16:creationId xmlns:a16="http://schemas.microsoft.com/office/drawing/2014/main" id="{CD9E72EF-4D48-E542-A2A0-B628FCBE47E0}"/>
                </a:ext>
              </a:extLst>
            </p:cNvPr>
            <p:cNvSpPr/>
            <p:nvPr/>
          </p:nvSpPr>
          <p:spPr>
            <a:xfrm>
              <a:off x="4225826"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47" name="Forme libre 346">
              <a:extLst>
                <a:ext uri="{FF2B5EF4-FFF2-40B4-BE49-F238E27FC236}">
                  <a16:creationId xmlns:a16="http://schemas.microsoft.com/office/drawing/2014/main" id="{26BC5B2B-09F7-ED41-B65B-FA8F2A8CF22B}"/>
                </a:ext>
              </a:extLst>
            </p:cNvPr>
            <p:cNvSpPr/>
            <p:nvPr/>
          </p:nvSpPr>
          <p:spPr>
            <a:xfrm>
              <a:off x="4275422"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48" name="Forme libre 347">
              <a:extLst>
                <a:ext uri="{FF2B5EF4-FFF2-40B4-BE49-F238E27FC236}">
                  <a16:creationId xmlns:a16="http://schemas.microsoft.com/office/drawing/2014/main" id="{6F0F3050-B295-F248-B4FF-575833EAC7B8}"/>
                </a:ext>
              </a:extLst>
            </p:cNvPr>
            <p:cNvSpPr/>
            <p:nvPr/>
          </p:nvSpPr>
          <p:spPr>
            <a:xfrm>
              <a:off x="4225826"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49" name="Forme libre 348">
              <a:extLst>
                <a:ext uri="{FF2B5EF4-FFF2-40B4-BE49-F238E27FC236}">
                  <a16:creationId xmlns:a16="http://schemas.microsoft.com/office/drawing/2014/main" id="{F0A6C580-A2D1-0A4B-8A7C-CA26E5DC99AF}"/>
                </a:ext>
              </a:extLst>
            </p:cNvPr>
            <p:cNvSpPr/>
            <p:nvPr/>
          </p:nvSpPr>
          <p:spPr>
            <a:xfrm>
              <a:off x="4275422"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50" name="Forme libre 349">
              <a:extLst>
                <a:ext uri="{FF2B5EF4-FFF2-40B4-BE49-F238E27FC236}">
                  <a16:creationId xmlns:a16="http://schemas.microsoft.com/office/drawing/2014/main" id="{A212B3CE-9C7B-7149-A9B7-3AC03A7DACE0}"/>
                </a:ext>
              </a:extLst>
            </p:cNvPr>
            <p:cNvSpPr/>
            <p:nvPr/>
          </p:nvSpPr>
          <p:spPr>
            <a:xfrm>
              <a:off x="4225826"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51" name="Forme libre 350">
              <a:extLst>
                <a:ext uri="{FF2B5EF4-FFF2-40B4-BE49-F238E27FC236}">
                  <a16:creationId xmlns:a16="http://schemas.microsoft.com/office/drawing/2014/main" id="{07B1FAAB-9332-F247-A3F9-705EFEAFE37A}"/>
                </a:ext>
              </a:extLst>
            </p:cNvPr>
            <p:cNvSpPr/>
            <p:nvPr/>
          </p:nvSpPr>
          <p:spPr>
            <a:xfrm>
              <a:off x="4275422"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52" name="Forme libre 351">
              <a:extLst>
                <a:ext uri="{FF2B5EF4-FFF2-40B4-BE49-F238E27FC236}">
                  <a16:creationId xmlns:a16="http://schemas.microsoft.com/office/drawing/2014/main" id="{0A9FA4DA-3CCC-4741-ABD2-C30C374DA3DC}"/>
                </a:ext>
              </a:extLst>
            </p:cNvPr>
            <p:cNvSpPr/>
            <p:nvPr/>
          </p:nvSpPr>
          <p:spPr>
            <a:xfrm>
              <a:off x="4225826"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53" name="Forme libre 352">
              <a:extLst>
                <a:ext uri="{FF2B5EF4-FFF2-40B4-BE49-F238E27FC236}">
                  <a16:creationId xmlns:a16="http://schemas.microsoft.com/office/drawing/2014/main" id="{70EFDA58-F41D-7442-AF4C-991AD94D2093}"/>
                </a:ext>
              </a:extLst>
            </p:cNvPr>
            <p:cNvSpPr/>
            <p:nvPr/>
          </p:nvSpPr>
          <p:spPr>
            <a:xfrm>
              <a:off x="4275422"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54" name="Forme libre 353">
              <a:extLst>
                <a:ext uri="{FF2B5EF4-FFF2-40B4-BE49-F238E27FC236}">
                  <a16:creationId xmlns:a16="http://schemas.microsoft.com/office/drawing/2014/main" id="{8D6FCE50-3960-AF4C-B85D-7DB071C5375A}"/>
                </a:ext>
              </a:extLst>
            </p:cNvPr>
            <p:cNvSpPr/>
            <p:nvPr/>
          </p:nvSpPr>
          <p:spPr>
            <a:xfrm>
              <a:off x="4225826"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55" name="Forme libre 354">
              <a:extLst>
                <a:ext uri="{FF2B5EF4-FFF2-40B4-BE49-F238E27FC236}">
                  <a16:creationId xmlns:a16="http://schemas.microsoft.com/office/drawing/2014/main" id="{E67623F5-F879-544E-A268-E114291321DC}"/>
                </a:ext>
              </a:extLst>
            </p:cNvPr>
            <p:cNvSpPr/>
            <p:nvPr/>
          </p:nvSpPr>
          <p:spPr>
            <a:xfrm>
              <a:off x="4275422"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56" name="Forme libre 355">
              <a:extLst>
                <a:ext uri="{FF2B5EF4-FFF2-40B4-BE49-F238E27FC236}">
                  <a16:creationId xmlns:a16="http://schemas.microsoft.com/office/drawing/2014/main" id="{02E303C3-7649-8446-B138-57FBB52907FA}"/>
                </a:ext>
              </a:extLst>
            </p:cNvPr>
            <p:cNvSpPr/>
            <p:nvPr/>
          </p:nvSpPr>
          <p:spPr>
            <a:xfrm>
              <a:off x="4225826"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57" name="Forme libre 356">
              <a:extLst>
                <a:ext uri="{FF2B5EF4-FFF2-40B4-BE49-F238E27FC236}">
                  <a16:creationId xmlns:a16="http://schemas.microsoft.com/office/drawing/2014/main" id="{3D54480D-76AE-D043-84EE-E5050752E88F}"/>
                </a:ext>
              </a:extLst>
            </p:cNvPr>
            <p:cNvSpPr/>
            <p:nvPr/>
          </p:nvSpPr>
          <p:spPr>
            <a:xfrm>
              <a:off x="4275422"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58" name="Forme libre 357">
              <a:extLst>
                <a:ext uri="{FF2B5EF4-FFF2-40B4-BE49-F238E27FC236}">
                  <a16:creationId xmlns:a16="http://schemas.microsoft.com/office/drawing/2014/main" id="{A7E16082-61E2-4D41-9E85-9DE553EC5609}"/>
                </a:ext>
              </a:extLst>
            </p:cNvPr>
            <p:cNvSpPr/>
            <p:nvPr/>
          </p:nvSpPr>
          <p:spPr>
            <a:xfrm>
              <a:off x="4225826"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59" name="Forme libre 358">
              <a:extLst>
                <a:ext uri="{FF2B5EF4-FFF2-40B4-BE49-F238E27FC236}">
                  <a16:creationId xmlns:a16="http://schemas.microsoft.com/office/drawing/2014/main" id="{F58C97D5-ACB8-A64F-AE0B-7E9DBBA458B0}"/>
                </a:ext>
              </a:extLst>
            </p:cNvPr>
            <p:cNvSpPr/>
            <p:nvPr/>
          </p:nvSpPr>
          <p:spPr>
            <a:xfrm>
              <a:off x="4275422"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60" name="Forme libre 359">
              <a:extLst>
                <a:ext uri="{FF2B5EF4-FFF2-40B4-BE49-F238E27FC236}">
                  <a16:creationId xmlns:a16="http://schemas.microsoft.com/office/drawing/2014/main" id="{8CAC1901-8E87-9E42-9699-E1C692735B55}"/>
                </a:ext>
              </a:extLst>
            </p:cNvPr>
            <p:cNvSpPr/>
            <p:nvPr/>
          </p:nvSpPr>
          <p:spPr>
            <a:xfrm>
              <a:off x="4225826"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61" name="Forme libre 360">
              <a:extLst>
                <a:ext uri="{FF2B5EF4-FFF2-40B4-BE49-F238E27FC236}">
                  <a16:creationId xmlns:a16="http://schemas.microsoft.com/office/drawing/2014/main" id="{40A4BEEC-CC62-AB4A-8DA1-FDE097E9D833}"/>
                </a:ext>
              </a:extLst>
            </p:cNvPr>
            <p:cNvSpPr/>
            <p:nvPr/>
          </p:nvSpPr>
          <p:spPr>
            <a:xfrm>
              <a:off x="4275422"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62" name="Forme libre 361">
              <a:extLst>
                <a:ext uri="{FF2B5EF4-FFF2-40B4-BE49-F238E27FC236}">
                  <a16:creationId xmlns:a16="http://schemas.microsoft.com/office/drawing/2014/main" id="{4174DA78-6733-9C47-892D-5ABF8048AB28}"/>
                </a:ext>
              </a:extLst>
            </p:cNvPr>
            <p:cNvSpPr/>
            <p:nvPr/>
          </p:nvSpPr>
          <p:spPr>
            <a:xfrm>
              <a:off x="4225826"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63" name="Forme libre 362">
              <a:extLst>
                <a:ext uri="{FF2B5EF4-FFF2-40B4-BE49-F238E27FC236}">
                  <a16:creationId xmlns:a16="http://schemas.microsoft.com/office/drawing/2014/main" id="{5EC98F65-6939-F44B-8C23-68AA1001AC55}"/>
                </a:ext>
              </a:extLst>
            </p:cNvPr>
            <p:cNvSpPr/>
            <p:nvPr/>
          </p:nvSpPr>
          <p:spPr>
            <a:xfrm>
              <a:off x="4275422"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64" name="Forme libre 363">
              <a:extLst>
                <a:ext uri="{FF2B5EF4-FFF2-40B4-BE49-F238E27FC236}">
                  <a16:creationId xmlns:a16="http://schemas.microsoft.com/office/drawing/2014/main" id="{CB0804D7-CBCC-574D-92CA-74FC009F0A9E}"/>
                </a:ext>
              </a:extLst>
            </p:cNvPr>
            <p:cNvSpPr/>
            <p:nvPr/>
          </p:nvSpPr>
          <p:spPr>
            <a:xfrm>
              <a:off x="4225826"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65" name="Forme libre 364">
              <a:extLst>
                <a:ext uri="{FF2B5EF4-FFF2-40B4-BE49-F238E27FC236}">
                  <a16:creationId xmlns:a16="http://schemas.microsoft.com/office/drawing/2014/main" id="{9EF0FE70-4F24-6D42-82AB-B8CA2ABF4C8E}"/>
                </a:ext>
              </a:extLst>
            </p:cNvPr>
            <p:cNvSpPr/>
            <p:nvPr/>
          </p:nvSpPr>
          <p:spPr>
            <a:xfrm>
              <a:off x="4275422"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66" name="Forme libre 365">
              <a:extLst>
                <a:ext uri="{FF2B5EF4-FFF2-40B4-BE49-F238E27FC236}">
                  <a16:creationId xmlns:a16="http://schemas.microsoft.com/office/drawing/2014/main" id="{0B13C487-699C-6448-9C96-3B00DA51BCAD}"/>
                </a:ext>
              </a:extLst>
            </p:cNvPr>
            <p:cNvSpPr/>
            <p:nvPr/>
          </p:nvSpPr>
          <p:spPr>
            <a:xfrm>
              <a:off x="4630589"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67" name="Forme libre 366">
              <a:extLst>
                <a:ext uri="{FF2B5EF4-FFF2-40B4-BE49-F238E27FC236}">
                  <a16:creationId xmlns:a16="http://schemas.microsoft.com/office/drawing/2014/main" id="{D2414595-7383-E246-9C71-442668D07792}"/>
                </a:ext>
              </a:extLst>
            </p:cNvPr>
            <p:cNvSpPr/>
            <p:nvPr/>
          </p:nvSpPr>
          <p:spPr>
            <a:xfrm>
              <a:off x="4680185"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68" name="Forme libre 367">
              <a:extLst>
                <a:ext uri="{FF2B5EF4-FFF2-40B4-BE49-F238E27FC236}">
                  <a16:creationId xmlns:a16="http://schemas.microsoft.com/office/drawing/2014/main" id="{DB06D3E6-73C3-A145-AC36-46414B69C62E}"/>
                </a:ext>
              </a:extLst>
            </p:cNvPr>
            <p:cNvSpPr/>
            <p:nvPr/>
          </p:nvSpPr>
          <p:spPr>
            <a:xfrm>
              <a:off x="4630589"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69" name="Forme libre 368">
              <a:extLst>
                <a:ext uri="{FF2B5EF4-FFF2-40B4-BE49-F238E27FC236}">
                  <a16:creationId xmlns:a16="http://schemas.microsoft.com/office/drawing/2014/main" id="{C8E37A36-6E1F-F641-B888-67AD3F661552}"/>
                </a:ext>
              </a:extLst>
            </p:cNvPr>
            <p:cNvSpPr/>
            <p:nvPr/>
          </p:nvSpPr>
          <p:spPr>
            <a:xfrm>
              <a:off x="4680185"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70" name="Forme libre 369">
              <a:extLst>
                <a:ext uri="{FF2B5EF4-FFF2-40B4-BE49-F238E27FC236}">
                  <a16:creationId xmlns:a16="http://schemas.microsoft.com/office/drawing/2014/main" id="{83F8CB33-4C0B-1C4F-8AFA-E2219A6B09C7}"/>
                </a:ext>
              </a:extLst>
            </p:cNvPr>
            <p:cNvSpPr/>
            <p:nvPr/>
          </p:nvSpPr>
          <p:spPr>
            <a:xfrm>
              <a:off x="4630589"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71" name="Forme libre 370">
              <a:extLst>
                <a:ext uri="{FF2B5EF4-FFF2-40B4-BE49-F238E27FC236}">
                  <a16:creationId xmlns:a16="http://schemas.microsoft.com/office/drawing/2014/main" id="{FB55E9E7-AF0E-3048-80AF-2336E3498409}"/>
                </a:ext>
              </a:extLst>
            </p:cNvPr>
            <p:cNvSpPr/>
            <p:nvPr/>
          </p:nvSpPr>
          <p:spPr>
            <a:xfrm>
              <a:off x="4680185"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72" name="Forme libre 371">
              <a:extLst>
                <a:ext uri="{FF2B5EF4-FFF2-40B4-BE49-F238E27FC236}">
                  <a16:creationId xmlns:a16="http://schemas.microsoft.com/office/drawing/2014/main" id="{D5ED7366-6434-D643-9699-451D311BB886}"/>
                </a:ext>
              </a:extLst>
            </p:cNvPr>
            <p:cNvSpPr/>
            <p:nvPr/>
          </p:nvSpPr>
          <p:spPr>
            <a:xfrm>
              <a:off x="4630589"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73" name="Forme libre 372">
              <a:extLst>
                <a:ext uri="{FF2B5EF4-FFF2-40B4-BE49-F238E27FC236}">
                  <a16:creationId xmlns:a16="http://schemas.microsoft.com/office/drawing/2014/main" id="{D1F640CA-BF6B-CF46-B830-FD8F65CF10ED}"/>
                </a:ext>
              </a:extLst>
            </p:cNvPr>
            <p:cNvSpPr/>
            <p:nvPr/>
          </p:nvSpPr>
          <p:spPr>
            <a:xfrm>
              <a:off x="4680185"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74" name="Forme libre 373">
              <a:extLst>
                <a:ext uri="{FF2B5EF4-FFF2-40B4-BE49-F238E27FC236}">
                  <a16:creationId xmlns:a16="http://schemas.microsoft.com/office/drawing/2014/main" id="{D4D7DE1B-5BE6-E349-AC1D-212699E7AF60}"/>
                </a:ext>
              </a:extLst>
            </p:cNvPr>
            <p:cNvSpPr/>
            <p:nvPr/>
          </p:nvSpPr>
          <p:spPr>
            <a:xfrm>
              <a:off x="4630589"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75" name="Forme libre 374">
              <a:extLst>
                <a:ext uri="{FF2B5EF4-FFF2-40B4-BE49-F238E27FC236}">
                  <a16:creationId xmlns:a16="http://schemas.microsoft.com/office/drawing/2014/main" id="{ADC6278E-E115-FE42-B91B-24B0B9BB199A}"/>
                </a:ext>
              </a:extLst>
            </p:cNvPr>
            <p:cNvSpPr/>
            <p:nvPr/>
          </p:nvSpPr>
          <p:spPr>
            <a:xfrm>
              <a:off x="4680185"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76" name="Forme libre 375">
              <a:extLst>
                <a:ext uri="{FF2B5EF4-FFF2-40B4-BE49-F238E27FC236}">
                  <a16:creationId xmlns:a16="http://schemas.microsoft.com/office/drawing/2014/main" id="{B5C06959-30E8-8D40-AE4D-0CCFBAAF1B50}"/>
                </a:ext>
              </a:extLst>
            </p:cNvPr>
            <p:cNvSpPr/>
            <p:nvPr/>
          </p:nvSpPr>
          <p:spPr>
            <a:xfrm>
              <a:off x="4630589"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77" name="Forme libre 376">
              <a:extLst>
                <a:ext uri="{FF2B5EF4-FFF2-40B4-BE49-F238E27FC236}">
                  <a16:creationId xmlns:a16="http://schemas.microsoft.com/office/drawing/2014/main" id="{F8712CF2-90CB-D243-A3E5-3637103DC9F1}"/>
                </a:ext>
              </a:extLst>
            </p:cNvPr>
            <p:cNvSpPr/>
            <p:nvPr/>
          </p:nvSpPr>
          <p:spPr>
            <a:xfrm>
              <a:off x="4680185"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78" name="Forme libre 377">
              <a:extLst>
                <a:ext uri="{FF2B5EF4-FFF2-40B4-BE49-F238E27FC236}">
                  <a16:creationId xmlns:a16="http://schemas.microsoft.com/office/drawing/2014/main" id="{9C06422B-C8C9-F248-BE92-AE23373C4C7A}"/>
                </a:ext>
              </a:extLst>
            </p:cNvPr>
            <p:cNvSpPr/>
            <p:nvPr/>
          </p:nvSpPr>
          <p:spPr>
            <a:xfrm>
              <a:off x="4630589"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79" name="Forme libre 378">
              <a:extLst>
                <a:ext uri="{FF2B5EF4-FFF2-40B4-BE49-F238E27FC236}">
                  <a16:creationId xmlns:a16="http://schemas.microsoft.com/office/drawing/2014/main" id="{CEB24A93-7BD9-C441-90E8-209E232E79D2}"/>
                </a:ext>
              </a:extLst>
            </p:cNvPr>
            <p:cNvSpPr/>
            <p:nvPr/>
          </p:nvSpPr>
          <p:spPr>
            <a:xfrm>
              <a:off x="4680185"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80" name="Forme libre 379">
              <a:extLst>
                <a:ext uri="{FF2B5EF4-FFF2-40B4-BE49-F238E27FC236}">
                  <a16:creationId xmlns:a16="http://schemas.microsoft.com/office/drawing/2014/main" id="{AEC3BC17-78AB-7A4D-8DEA-11847E42CB23}"/>
                </a:ext>
              </a:extLst>
            </p:cNvPr>
            <p:cNvSpPr/>
            <p:nvPr/>
          </p:nvSpPr>
          <p:spPr>
            <a:xfrm>
              <a:off x="4630589"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81" name="Forme libre 380">
              <a:extLst>
                <a:ext uri="{FF2B5EF4-FFF2-40B4-BE49-F238E27FC236}">
                  <a16:creationId xmlns:a16="http://schemas.microsoft.com/office/drawing/2014/main" id="{4AF3C78D-1C47-274A-9EAC-8C4E69BFDE05}"/>
                </a:ext>
              </a:extLst>
            </p:cNvPr>
            <p:cNvSpPr/>
            <p:nvPr/>
          </p:nvSpPr>
          <p:spPr>
            <a:xfrm>
              <a:off x="4680185"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82" name="Forme libre 381">
              <a:extLst>
                <a:ext uri="{FF2B5EF4-FFF2-40B4-BE49-F238E27FC236}">
                  <a16:creationId xmlns:a16="http://schemas.microsoft.com/office/drawing/2014/main" id="{9321EB52-0C7F-AB4F-83BF-74FE08DAC064}"/>
                </a:ext>
              </a:extLst>
            </p:cNvPr>
            <p:cNvSpPr/>
            <p:nvPr/>
          </p:nvSpPr>
          <p:spPr>
            <a:xfrm>
              <a:off x="4630589"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83" name="Forme libre 382">
              <a:extLst>
                <a:ext uri="{FF2B5EF4-FFF2-40B4-BE49-F238E27FC236}">
                  <a16:creationId xmlns:a16="http://schemas.microsoft.com/office/drawing/2014/main" id="{A556DE0C-786A-F14B-A480-1A0E5BC9F927}"/>
                </a:ext>
              </a:extLst>
            </p:cNvPr>
            <p:cNvSpPr/>
            <p:nvPr/>
          </p:nvSpPr>
          <p:spPr>
            <a:xfrm>
              <a:off x="4680185"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84" name="Forme libre 383">
              <a:extLst>
                <a:ext uri="{FF2B5EF4-FFF2-40B4-BE49-F238E27FC236}">
                  <a16:creationId xmlns:a16="http://schemas.microsoft.com/office/drawing/2014/main" id="{3F8BF1B7-E2BD-3D4E-9692-49520E5CFCDB}"/>
                </a:ext>
              </a:extLst>
            </p:cNvPr>
            <p:cNvSpPr/>
            <p:nvPr/>
          </p:nvSpPr>
          <p:spPr>
            <a:xfrm>
              <a:off x="4630589"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85" name="Forme libre 384">
              <a:extLst>
                <a:ext uri="{FF2B5EF4-FFF2-40B4-BE49-F238E27FC236}">
                  <a16:creationId xmlns:a16="http://schemas.microsoft.com/office/drawing/2014/main" id="{5D9D821C-971D-A348-B6CF-777875C57416}"/>
                </a:ext>
              </a:extLst>
            </p:cNvPr>
            <p:cNvSpPr/>
            <p:nvPr/>
          </p:nvSpPr>
          <p:spPr>
            <a:xfrm>
              <a:off x="4680185"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86" name="Forme libre 385">
              <a:extLst>
                <a:ext uri="{FF2B5EF4-FFF2-40B4-BE49-F238E27FC236}">
                  <a16:creationId xmlns:a16="http://schemas.microsoft.com/office/drawing/2014/main" id="{3245991A-CC43-684F-975E-25BCE03E2826}"/>
                </a:ext>
              </a:extLst>
            </p:cNvPr>
            <p:cNvSpPr/>
            <p:nvPr/>
          </p:nvSpPr>
          <p:spPr>
            <a:xfrm>
              <a:off x="5035352"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87" name="Forme libre 386">
              <a:extLst>
                <a:ext uri="{FF2B5EF4-FFF2-40B4-BE49-F238E27FC236}">
                  <a16:creationId xmlns:a16="http://schemas.microsoft.com/office/drawing/2014/main" id="{81D16AED-9D7C-6147-8EF0-84C06FA91C89}"/>
                </a:ext>
              </a:extLst>
            </p:cNvPr>
            <p:cNvSpPr/>
            <p:nvPr/>
          </p:nvSpPr>
          <p:spPr>
            <a:xfrm>
              <a:off x="5084948"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88" name="Forme libre 387">
              <a:extLst>
                <a:ext uri="{FF2B5EF4-FFF2-40B4-BE49-F238E27FC236}">
                  <a16:creationId xmlns:a16="http://schemas.microsoft.com/office/drawing/2014/main" id="{8B1226CA-C53B-E64A-806B-D1ED7C4F53F0}"/>
                </a:ext>
              </a:extLst>
            </p:cNvPr>
            <p:cNvSpPr/>
            <p:nvPr/>
          </p:nvSpPr>
          <p:spPr>
            <a:xfrm>
              <a:off x="5035352"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89" name="Forme libre 388">
              <a:extLst>
                <a:ext uri="{FF2B5EF4-FFF2-40B4-BE49-F238E27FC236}">
                  <a16:creationId xmlns:a16="http://schemas.microsoft.com/office/drawing/2014/main" id="{30C6CB72-8460-D14C-9838-7EC5B8D3F4A6}"/>
                </a:ext>
              </a:extLst>
            </p:cNvPr>
            <p:cNvSpPr/>
            <p:nvPr/>
          </p:nvSpPr>
          <p:spPr>
            <a:xfrm>
              <a:off x="5084948"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90" name="Forme libre 389">
              <a:extLst>
                <a:ext uri="{FF2B5EF4-FFF2-40B4-BE49-F238E27FC236}">
                  <a16:creationId xmlns:a16="http://schemas.microsoft.com/office/drawing/2014/main" id="{A52A8C0F-14A6-A74B-87E3-E34A39BA4EFF}"/>
                </a:ext>
              </a:extLst>
            </p:cNvPr>
            <p:cNvSpPr/>
            <p:nvPr/>
          </p:nvSpPr>
          <p:spPr>
            <a:xfrm>
              <a:off x="5035352"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91" name="Forme libre 390">
              <a:extLst>
                <a:ext uri="{FF2B5EF4-FFF2-40B4-BE49-F238E27FC236}">
                  <a16:creationId xmlns:a16="http://schemas.microsoft.com/office/drawing/2014/main" id="{660D3020-0DD0-8146-B218-6E94D13DCAAA}"/>
                </a:ext>
              </a:extLst>
            </p:cNvPr>
            <p:cNvSpPr/>
            <p:nvPr/>
          </p:nvSpPr>
          <p:spPr>
            <a:xfrm>
              <a:off x="5084948"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92" name="Forme libre 391">
              <a:extLst>
                <a:ext uri="{FF2B5EF4-FFF2-40B4-BE49-F238E27FC236}">
                  <a16:creationId xmlns:a16="http://schemas.microsoft.com/office/drawing/2014/main" id="{B420BE81-742B-2F4B-9E8E-3E29147A23F5}"/>
                </a:ext>
              </a:extLst>
            </p:cNvPr>
            <p:cNvSpPr/>
            <p:nvPr/>
          </p:nvSpPr>
          <p:spPr>
            <a:xfrm>
              <a:off x="5035352"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93" name="Forme libre 392">
              <a:extLst>
                <a:ext uri="{FF2B5EF4-FFF2-40B4-BE49-F238E27FC236}">
                  <a16:creationId xmlns:a16="http://schemas.microsoft.com/office/drawing/2014/main" id="{531535D2-4E54-9B48-8E1F-8AB0607251B5}"/>
                </a:ext>
              </a:extLst>
            </p:cNvPr>
            <p:cNvSpPr/>
            <p:nvPr/>
          </p:nvSpPr>
          <p:spPr>
            <a:xfrm>
              <a:off x="5084948"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94" name="Forme libre 393">
              <a:extLst>
                <a:ext uri="{FF2B5EF4-FFF2-40B4-BE49-F238E27FC236}">
                  <a16:creationId xmlns:a16="http://schemas.microsoft.com/office/drawing/2014/main" id="{5606B4B2-5FD0-7D46-8CFA-0B78FAA60730}"/>
                </a:ext>
              </a:extLst>
            </p:cNvPr>
            <p:cNvSpPr/>
            <p:nvPr/>
          </p:nvSpPr>
          <p:spPr>
            <a:xfrm>
              <a:off x="5035352"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95" name="Forme libre 394">
              <a:extLst>
                <a:ext uri="{FF2B5EF4-FFF2-40B4-BE49-F238E27FC236}">
                  <a16:creationId xmlns:a16="http://schemas.microsoft.com/office/drawing/2014/main" id="{141CFF0A-A203-C344-8D24-90F3F2F910D4}"/>
                </a:ext>
              </a:extLst>
            </p:cNvPr>
            <p:cNvSpPr/>
            <p:nvPr/>
          </p:nvSpPr>
          <p:spPr>
            <a:xfrm>
              <a:off x="5084948"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96" name="Forme libre 395">
              <a:extLst>
                <a:ext uri="{FF2B5EF4-FFF2-40B4-BE49-F238E27FC236}">
                  <a16:creationId xmlns:a16="http://schemas.microsoft.com/office/drawing/2014/main" id="{332F5CC0-3769-084D-AC4E-65F69CB45515}"/>
                </a:ext>
              </a:extLst>
            </p:cNvPr>
            <p:cNvSpPr/>
            <p:nvPr/>
          </p:nvSpPr>
          <p:spPr>
            <a:xfrm>
              <a:off x="5035352"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97" name="Forme libre 396">
              <a:extLst>
                <a:ext uri="{FF2B5EF4-FFF2-40B4-BE49-F238E27FC236}">
                  <a16:creationId xmlns:a16="http://schemas.microsoft.com/office/drawing/2014/main" id="{43ADB93C-6C70-7344-A99D-3ED8E8890E87}"/>
                </a:ext>
              </a:extLst>
            </p:cNvPr>
            <p:cNvSpPr/>
            <p:nvPr/>
          </p:nvSpPr>
          <p:spPr>
            <a:xfrm>
              <a:off x="5084948"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98" name="Forme libre 397">
              <a:extLst>
                <a:ext uri="{FF2B5EF4-FFF2-40B4-BE49-F238E27FC236}">
                  <a16:creationId xmlns:a16="http://schemas.microsoft.com/office/drawing/2014/main" id="{742BAB14-F450-3F42-8746-2E60DA6D52B8}"/>
                </a:ext>
              </a:extLst>
            </p:cNvPr>
            <p:cNvSpPr/>
            <p:nvPr/>
          </p:nvSpPr>
          <p:spPr>
            <a:xfrm>
              <a:off x="5035352"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99" name="Forme libre 398">
              <a:extLst>
                <a:ext uri="{FF2B5EF4-FFF2-40B4-BE49-F238E27FC236}">
                  <a16:creationId xmlns:a16="http://schemas.microsoft.com/office/drawing/2014/main" id="{064AFB24-2D50-5744-90C9-C3C0AA18FD3D}"/>
                </a:ext>
              </a:extLst>
            </p:cNvPr>
            <p:cNvSpPr/>
            <p:nvPr/>
          </p:nvSpPr>
          <p:spPr>
            <a:xfrm>
              <a:off x="5084948"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00" name="Forme libre 399">
              <a:extLst>
                <a:ext uri="{FF2B5EF4-FFF2-40B4-BE49-F238E27FC236}">
                  <a16:creationId xmlns:a16="http://schemas.microsoft.com/office/drawing/2014/main" id="{3B8013E5-2DFA-6747-8068-990C40A5740D}"/>
                </a:ext>
              </a:extLst>
            </p:cNvPr>
            <p:cNvSpPr/>
            <p:nvPr/>
          </p:nvSpPr>
          <p:spPr>
            <a:xfrm>
              <a:off x="5035352"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01" name="Forme libre 400">
              <a:extLst>
                <a:ext uri="{FF2B5EF4-FFF2-40B4-BE49-F238E27FC236}">
                  <a16:creationId xmlns:a16="http://schemas.microsoft.com/office/drawing/2014/main" id="{24EC45B3-C6B2-4746-8385-40308D58B026}"/>
                </a:ext>
              </a:extLst>
            </p:cNvPr>
            <p:cNvSpPr/>
            <p:nvPr/>
          </p:nvSpPr>
          <p:spPr>
            <a:xfrm>
              <a:off x="5084948"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02" name="Forme libre 401">
              <a:extLst>
                <a:ext uri="{FF2B5EF4-FFF2-40B4-BE49-F238E27FC236}">
                  <a16:creationId xmlns:a16="http://schemas.microsoft.com/office/drawing/2014/main" id="{000890EE-F8A2-9446-A97C-019422534F35}"/>
                </a:ext>
              </a:extLst>
            </p:cNvPr>
            <p:cNvSpPr/>
            <p:nvPr/>
          </p:nvSpPr>
          <p:spPr>
            <a:xfrm>
              <a:off x="5035352"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03" name="Forme libre 402">
              <a:extLst>
                <a:ext uri="{FF2B5EF4-FFF2-40B4-BE49-F238E27FC236}">
                  <a16:creationId xmlns:a16="http://schemas.microsoft.com/office/drawing/2014/main" id="{B58B2B4F-5AF2-BC49-9B94-35EF0D16422D}"/>
                </a:ext>
              </a:extLst>
            </p:cNvPr>
            <p:cNvSpPr/>
            <p:nvPr/>
          </p:nvSpPr>
          <p:spPr>
            <a:xfrm>
              <a:off x="5084948"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04" name="Forme libre 403">
              <a:extLst>
                <a:ext uri="{FF2B5EF4-FFF2-40B4-BE49-F238E27FC236}">
                  <a16:creationId xmlns:a16="http://schemas.microsoft.com/office/drawing/2014/main" id="{4BE6A653-F5BE-7D40-86D1-9EF2E55CF35E}"/>
                </a:ext>
              </a:extLst>
            </p:cNvPr>
            <p:cNvSpPr/>
            <p:nvPr/>
          </p:nvSpPr>
          <p:spPr>
            <a:xfrm>
              <a:off x="5035352"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05" name="Forme libre 404">
              <a:extLst>
                <a:ext uri="{FF2B5EF4-FFF2-40B4-BE49-F238E27FC236}">
                  <a16:creationId xmlns:a16="http://schemas.microsoft.com/office/drawing/2014/main" id="{C6042589-2EB9-3C4D-BD03-2B72B56E4110}"/>
                </a:ext>
              </a:extLst>
            </p:cNvPr>
            <p:cNvSpPr/>
            <p:nvPr/>
          </p:nvSpPr>
          <p:spPr>
            <a:xfrm>
              <a:off x="5084948"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06" name="Forme libre 405">
              <a:extLst>
                <a:ext uri="{FF2B5EF4-FFF2-40B4-BE49-F238E27FC236}">
                  <a16:creationId xmlns:a16="http://schemas.microsoft.com/office/drawing/2014/main" id="{D5B2F8F0-62DE-E54F-9524-C1E94B3034B5}"/>
                </a:ext>
              </a:extLst>
            </p:cNvPr>
            <p:cNvSpPr/>
            <p:nvPr/>
          </p:nvSpPr>
          <p:spPr>
            <a:xfrm>
              <a:off x="5440116"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07" name="Forme libre 406">
              <a:extLst>
                <a:ext uri="{FF2B5EF4-FFF2-40B4-BE49-F238E27FC236}">
                  <a16:creationId xmlns:a16="http://schemas.microsoft.com/office/drawing/2014/main" id="{7CAA173C-E1EE-FC4D-940A-917039F60841}"/>
                </a:ext>
              </a:extLst>
            </p:cNvPr>
            <p:cNvSpPr/>
            <p:nvPr/>
          </p:nvSpPr>
          <p:spPr>
            <a:xfrm>
              <a:off x="5489711"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08" name="Forme libre 407">
              <a:extLst>
                <a:ext uri="{FF2B5EF4-FFF2-40B4-BE49-F238E27FC236}">
                  <a16:creationId xmlns:a16="http://schemas.microsoft.com/office/drawing/2014/main" id="{725987F1-CF8A-5643-B6EC-6CBB69400107}"/>
                </a:ext>
              </a:extLst>
            </p:cNvPr>
            <p:cNvSpPr/>
            <p:nvPr/>
          </p:nvSpPr>
          <p:spPr>
            <a:xfrm>
              <a:off x="5440116"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09" name="Forme libre 408">
              <a:extLst>
                <a:ext uri="{FF2B5EF4-FFF2-40B4-BE49-F238E27FC236}">
                  <a16:creationId xmlns:a16="http://schemas.microsoft.com/office/drawing/2014/main" id="{1F030DAC-AFF4-7C45-B79E-C7EBC009F0AE}"/>
                </a:ext>
              </a:extLst>
            </p:cNvPr>
            <p:cNvSpPr/>
            <p:nvPr/>
          </p:nvSpPr>
          <p:spPr>
            <a:xfrm>
              <a:off x="5489711"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10" name="Forme libre 409">
              <a:extLst>
                <a:ext uri="{FF2B5EF4-FFF2-40B4-BE49-F238E27FC236}">
                  <a16:creationId xmlns:a16="http://schemas.microsoft.com/office/drawing/2014/main" id="{03A1ACB2-F016-9D4F-970F-B5E6EED99E1D}"/>
                </a:ext>
              </a:extLst>
            </p:cNvPr>
            <p:cNvSpPr/>
            <p:nvPr/>
          </p:nvSpPr>
          <p:spPr>
            <a:xfrm>
              <a:off x="5440116"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11" name="Forme libre 410">
              <a:extLst>
                <a:ext uri="{FF2B5EF4-FFF2-40B4-BE49-F238E27FC236}">
                  <a16:creationId xmlns:a16="http://schemas.microsoft.com/office/drawing/2014/main" id="{935B042A-5234-4242-854B-6B5B1BC824C7}"/>
                </a:ext>
              </a:extLst>
            </p:cNvPr>
            <p:cNvSpPr/>
            <p:nvPr/>
          </p:nvSpPr>
          <p:spPr>
            <a:xfrm>
              <a:off x="5489711"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12" name="Forme libre 411">
              <a:extLst>
                <a:ext uri="{FF2B5EF4-FFF2-40B4-BE49-F238E27FC236}">
                  <a16:creationId xmlns:a16="http://schemas.microsoft.com/office/drawing/2014/main" id="{68B11D4F-8F66-6943-9F38-C4FF4A06F585}"/>
                </a:ext>
              </a:extLst>
            </p:cNvPr>
            <p:cNvSpPr/>
            <p:nvPr/>
          </p:nvSpPr>
          <p:spPr>
            <a:xfrm>
              <a:off x="5440116"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13" name="Forme libre 412">
              <a:extLst>
                <a:ext uri="{FF2B5EF4-FFF2-40B4-BE49-F238E27FC236}">
                  <a16:creationId xmlns:a16="http://schemas.microsoft.com/office/drawing/2014/main" id="{C7D8C18B-F4A6-EB43-BA7A-56B3D8D11019}"/>
                </a:ext>
              </a:extLst>
            </p:cNvPr>
            <p:cNvSpPr/>
            <p:nvPr/>
          </p:nvSpPr>
          <p:spPr>
            <a:xfrm>
              <a:off x="5489711"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14" name="Forme libre 413">
              <a:extLst>
                <a:ext uri="{FF2B5EF4-FFF2-40B4-BE49-F238E27FC236}">
                  <a16:creationId xmlns:a16="http://schemas.microsoft.com/office/drawing/2014/main" id="{BE716854-029C-DE47-AA27-19E1E5EE4337}"/>
                </a:ext>
              </a:extLst>
            </p:cNvPr>
            <p:cNvSpPr/>
            <p:nvPr/>
          </p:nvSpPr>
          <p:spPr>
            <a:xfrm>
              <a:off x="5440116"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15" name="Forme libre 414">
              <a:extLst>
                <a:ext uri="{FF2B5EF4-FFF2-40B4-BE49-F238E27FC236}">
                  <a16:creationId xmlns:a16="http://schemas.microsoft.com/office/drawing/2014/main" id="{7A9995DF-2E5E-F046-850E-B5970321BF52}"/>
                </a:ext>
              </a:extLst>
            </p:cNvPr>
            <p:cNvSpPr/>
            <p:nvPr/>
          </p:nvSpPr>
          <p:spPr>
            <a:xfrm>
              <a:off x="5489711"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16" name="Forme libre 415">
              <a:extLst>
                <a:ext uri="{FF2B5EF4-FFF2-40B4-BE49-F238E27FC236}">
                  <a16:creationId xmlns:a16="http://schemas.microsoft.com/office/drawing/2014/main" id="{981B08CD-4E65-6549-9B8D-4B52E87D98EC}"/>
                </a:ext>
              </a:extLst>
            </p:cNvPr>
            <p:cNvSpPr/>
            <p:nvPr/>
          </p:nvSpPr>
          <p:spPr>
            <a:xfrm>
              <a:off x="5440116"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17" name="Forme libre 416">
              <a:extLst>
                <a:ext uri="{FF2B5EF4-FFF2-40B4-BE49-F238E27FC236}">
                  <a16:creationId xmlns:a16="http://schemas.microsoft.com/office/drawing/2014/main" id="{B49CB925-B07A-5F46-B0D1-5183ED9DA2BF}"/>
                </a:ext>
              </a:extLst>
            </p:cNvPr>
            <p:cNvSpPr/>
            <p:nvPr/>
          </p:nvSpPr>
          <p:spPr>
            <a:xfrm>
              <a:off x="5489711"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18" name="Forme libre 417">
              <a:extLst>
                <a:ext uri="{FF2B5EF4-FFF2-40B4-BE49-F238E27FC236}">
                  <a16:creationId xmlns:a16="http://schemas.microsoft.com/office/drawing/2014/main" id="{F9439FDD-F819-2A49-A8B8-C14480AE3086}"/>
                </a:ext>
              </a:extLst>
            </p:cNvPr>
            <p:cNvSpPr/>
            <p:nvPr/>
          </p:nvSpPr>
          <p:spPr>
            <a:xfrm>
              <a:off x="5440116"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19" name="Forme libre 418">
              <a:extLst>
                <a:ext uri="{FF2B5EF4-FFF2-40B4-BE49-F238E27FC236}">
                  <a16:creationId xmlns:a16="http://schemas.microsoft.com/office/drawing/2014/main" id="{7BC8A686-4DE3-6848-8ECF-5C09DCE392FA}"/>
                </a:ext>
              </a:extLst>
            </p:cNvPr>
            <p:cNvSpPr/>
            <p:nvPr/>
          </p:nvSpPr>
          <p:spPr>
            <a:xfrm>
              <a:off x="5489711"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20" name="Forme libre 419">
              <a:extLst>
                <a:ext uri="{FF2B5EF4-FFF2-40B4-BE49-F238E27FC236}">
                  <a16:creationId xmlns:a16="http://schemas.microsoft.com/office/drawing/2014/main" id="{19B4D4D3-21BB-0447-A809-AA56AEA3FCC2}"/>
                </a:ext>
              </a:extLst>
            </p:cNvPr>
            <p:cNvSpPr/>
            <p:nvPr/>
          </p:nvSpPr>
          <p:spPr>
            <a:xfrm>
              <a:off x="5440116"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21" name="Forme libre 420">
              <a:extLst>
                <a:ext uri="{FF2B5EF4-FFF2-40B4-BE49-F238E27FC236}">
                  <a16:creationId xmlns:a16="http://schemas.microsoft.com/office/drawing/2014/main" id="{6C67B722-80A6-5B49-A38A-8A89ECF048AA}"/>
                </a:ext>
              </a:extLst>
            </p:cNvPr>
            <p:cNvSpPr/>
            <p:nvPr/>
          </p:nvSpPr>
          <p:spPr>
            <a:xfrm>
              <a:off x="5489711"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22" name="Forme libre 421">
              <a:extLst>
                <a:ext uri="{FF2B5EF4-FFF2-40B4-BE49-F238E27FC236}">
                  <a16:creationId xmlns:a16="http://schemas.microsoft.com/office/drawing/2014/main" id="{71143ABB-7B46-BE4C-8DE9-5E2A8849BDC6}"/>
                </a:ext>
              </a:extLst>
            </p:cNvPr>
            <p:cNvSpPr/>
            <p:nvPr/>
          </p:nvSpPr>
          <p:spPr>
            <a:xfrm>
              <a:off x="5440116"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23" name="Forme libre 422">
              <a:extLst>
                <a:ext uri="{FF2B5EF4-FFF2-40B4-BE49-F238E27FC236}">
                  <a16:creationId xmlns:a16="http://schemas.microsoft.com/office/drawing/2014/main" id="{4BE0F423-574F-3C45-89C2-CEF6D9B03447}"/>
                </a:ext>
              </a:extLst>
            </p:cNvPr>
            <p:cNvSpPr/>
            <p:nvPr/>
          </p:nvSpPr>
          <p:spPr>
            <a:xfrm>
              <a:off x="5489711"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24" name="Forme libre 423">
              <a:extLst>
                <a:ext uri="{FF2B5EF4-FFF2-40B4-BE49-F238E27FC236}">
                  <a16:creationId xmlns:a16="http://schemas.microsoft.com/office/drawing/2014/main" id="{4B82956D-7166-6E42-9F33-B695FF13E1D2}"/>
                </a:ext>
              </a:extLst>
            </p:cNvPr>
            <p:cNvSpPr/>
            <p:nvPr/>
          </p:nvSpPr>
          <p:spPr>
            <a:xfrm>
              <a:off x="5440116"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25" name="Forme libre 424">
              <a:extLst>
                <a:ext uri="{FF2B5EF4-FFF2-40B4-BE49-F238E27FC236}">
                  <a16:creationId xmlns:a16="http://schemas.microsoft.com/office/drawing/2014/main" id="{3050A495-0198-714E-8384-2245C0EBF551}"/>
                </a:ext>
              </a:extLst>
            </p:cNvPr>
            <p:cNvSpPr/>
            <p:nvPr/>
          </p:nvSpPr>
          <p:spPr>
            <a:xfrm>
              <a:off x="5489711"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26" name="Forme libre 425">
              <a:extLst>
                <a:ext uri="{FF2B5EF4-FFF2-40B4-BE49-F238E27FC236}">
                  <a16:creationId xmlns:a16="http://schemas.microsoft.com/office/drawing/2014/main" id="{6CCB4E1D-4D74-F742-B231-63DA63F79177}"/>
                </a:ext>
              </a:extLst>
            </p:cNvPr>
            <p:cNvSpPr/>
            <p:nvPr/>
          </p:nvSpPr>
          <p:spPr>
            <a:xfrm>
              <a:off x="5844879"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27" name="Forme libre 426">
              <a:extLst>
                <a:ext uri="{FF2B5EF4-FFF2-40B4-BE49-F238E27FC236}">
                  <a16:creationId xmlns:a16="http://schemas.microsoft.com/office/drawing/2014/main" id="{59FE0764-C305-F44E-A14B-537B3D9D92F9}"/>
                </a:ext>
              </a:extLst>
            </p:cNvPr>
            <p:cNvSpPr/>
            <p:nvPr/>
          </p:nvSpPr>
          <p:spPr>
            <a:xfrm>
              <a:off x="5894475"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28" name="Forme libre 427">
              <a:extLst>
                <a:ext uri="{FF2B5EF4-FFF2-40B4-BE49-F238E27FC236}">
                  <a16:creationId xmlns:a16="http://schemas.microsoft.com/office/drawing/2014/main" id="{B0FE944C-6935-A54E-A9F0-3DC38237BFD1}"/>
                </a:ext>
              </a:extLst>
            </p:cNvPr>
            <p:cNvSpPr/>
            <p:nvPr/>
          </p:nvSpPr>
          <p:spPr>
            <a:xfrm>
              <a:off x="5844879"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29" name="Forme libre 428">
              <a:extLst>
                <a:ext uri="{FF2B5EF4-FFF2-40B4-BE49-F238E27FC236}">
                  <a16:creationId xmlns:a16="http://schemas.microsoft.com/office/drawing/2014/main" id="{D1BAA6E0-3409-A24F-8D3E-5DEA8184F7BA}"/>
                </a:ext>
              </a:extLst>
            </p:cNvPr>
            <p:cNvSpPr/>
            <p:nvPr/>
          </p:nvSpPr>
          <p:spPr>
            <a:xfrm>
              <a:off x="5894475"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30" name="Forme libre 429">
              <a:extLst>
                <a:ext uri="{FF2B5EF4-FFF2-40B4-BE49-F238E27FC236}">
                  <a16:creationId xmlns:a16="http://schemas.microsoft.com/office/drawing/2014/main" id="{AF5FB2F2-723C-D144-9E06-9BA191EEC7BC}"/>
                </a:ext>
              </a:extLst>
            </p:cNvPr>
            <p:cNvSpPr/>
            <p:nvPr/>
          </p:nvSpPr>
          <p:spPr>
            <a:xfrm>
              <a:off x="5844879"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31" name="Forme libre 430">
              <a:extLst>
                <a:ext uri="{FF2B5EF4-FFF2-40B4-BE49-F238E27FC236}">
                  <a16:creationId xmlns:a16="http://schemas.microsoft.com/office/drawing/2014/main" id="{56F36B87-3440-974F-B78C-FEF956D70355}"/>
                </a:ext>
              </a:extLst>
            </p:cNvPr>
            <p:cNvSpPr/>
            <p:nvPr/>
          </p:nvSpPr>
          <p:spPr>
            <a:xfrm>
              <a:off x="5894475"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32" name="Forme libre 431">
              <a:extLst>
                <a:ext uri="{FF2B5EF4-FFF2-40B4-BE49-F238E27FC236}">
                  <a16:creationId xmlns:a16="http://schemas.microsoft.com/office/drawing/2014/main" id="{FC53AD19-F24E-4948-B317-41B8EBC047B8}"/>
                </a:ext>
              </a:extLst>
            </p:cNvPr>
            <p:cNvSpPr/>
            <p:nvPr/>
          </p:nvSpPr>
          <p:spPr>
            <a:xfrm>
              <a:off x="5844879"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33" name="Forme libre 432">
              <a:extLst>
                <a:ext uri="{FF2B5EF4-FFF2-40B4-BE49-F238E27FC236}">
                  <a16:creationId xmlns:a16="http://schemas.microsoft.com/office/drawing/2014/main" id="{2133349D-B997-2F41-BF52-85966282E8E2}"/>
                </a:ext>
              </a:extLst>
            </p:cNvPr>
            <p:cNvSpPr/>
            <p:nvPr/>
          </p:nvSpPr>
          <p:spPr>
            <a:xfrm>
              <a:off x="5894475"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34" name="Forme libre 433">
              <a:extLst>
                <a:ext uri="{FF2B5EF4-FFF2-40B4-BE49-F238E27FC236}">
                  <a16:creationId xmlns:a16="http://schemas.microsoft.com/office/drawing/2014/main" id="{81A52F4A-BA17-3C4B-A532-E5ABD4021575}"/>
                </a:ext>
              </a:extLst>
            </p:cNvPr>
            <p:cNvSpPr/>
            <p:nvPr/>
          </p:nvSpPr>
          <p:spPr>
            <a:xfrm>
              <a:off x="5844879"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35" name="Forme libre 434">
              <a:extLst>
                <a:ext uri="{FF2B5EF4-FFF2-40B4-BE49-F238E27FC236}">
                  <a16:creationId xmlns:a16="http://schemas.microsoft.com/office/drawing/2014/main" id="{5AB8BB70-C1F3-C448-8E3E-2D18B061524F}"/>
                </a:ext>
              </a:extLst>
            </p:cNvPr>
            <p:cNvSpPr/>
            <p:nvPr/>
          </p:nvSpPr>
          <p:spPr>
            <a:xfrm>
              <a:off x="5894475"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36" name="Forme libre 435">
              <a:extLst>
                <a:ext uri="{FF2B5EF4-FFF2-40B4-BE49-F238E27FC236}">
                  <a16:creationId xmlns:a16="http://schemas.microsoft.com/office/drawing/2014/main" id="{5F8C78D7-CED5-FA4E-835D-ECE0F190FBC8}"/>
                </a:ext>
              </a:extLst>
            </p:cNvPr>
            <p:cNvSpPr/>
            <p:nvPr/>
          </p:nvSpPr>
          <p:spPr>
            <a:xfrm>
              <a:off x="5844879"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37" name="Forme libre 436">
              <a:extLst>
                <a:ext uri="{FF2B5EF4-FFF2-40B4-BE49-F238E27FC236}">
                  <a16:creationId xmlns:a16="http://schemas.microsoft.com/office/drawing/2014/main" id="{405D83DC-7FC9-7A44-850C-9D91FD3FD8CE}"/>
                </a:ext>
              </a:extLst>
            </p:cNvPr>
            <p:cNvSpPr/>
            <p:nvPr/>
          </p:nvSpPr>
          <p:spPr>
            <a:xfrm>
              <a:off x="5894475"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38" name="Forme libre 437">
              <a:extLst>
                <a:ext uri="{FF2B5EF4-FFF2-40B4-BE49-F238E27FC236}">
                  <a16:creationId xmlns:a16="http://schemas.microsoft.com/office/drawing/2014/main" id="{2AE49F9E-6E5C-D54D-8832-FB13B143F810}"/>
                </a:ext>
              </a:extLst>
            </p:cNvPr>
            <p:cNvSpPr/>
            <p:nvPr/>
          </p:nvSpPr>
          <p:spPr>
            <a:xfrm>
              <a:off x="5844879"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39" name="Forme libre 438">
              <a:extLst>
                <a:ext uri="{FF2B5EF4-FFF2-40B4-BE49-F238E27FC236}">
                  <a16:creationId xmlns:a16="http://schemas.microsoft.com/office/drawing/2014/main" id="{AA87011A-038F-0148-B100-67FED744200F}"/>
                </a:ext>
              </a:extLst>
            </p:cNvPr>
            <p:cNvSpPr/>
            <p:nvPr/>
          </p:nvSpPr>
          <p:spPr>
            <a:xfrm>
              <a:off x="5894475"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40" name="Forme libre 439">
              <a:extLst>
                <a:ext uri="{FF2B5EF4-FFF2-40B4-BE49-F238E27FC236}">
                  <a16:creationId xmlns:a16="http://schemas.microsoft.com/office/drawing/2014/main" id="{562BE290-8A8F-DC4C-B485-D6DE19664EB4}"/>
                </a:ext>
              </a:extLst>
            </p:cNvPr>
            <p:cNvSpPr/>
            <p:nvPr/>
          </p:nvSpPr>
          <p:spPr>
            <a:xfrm>
              <a:off x="5844879"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41" name="Forme libre 440">
              <a:extLst>
                <a:ext uri="{FF2B5EF4-FFF2-40B4-BE49-F238E27FC236}">
                  <a16:creationId xmlns:a16="http://schemas.microsoft.com/office/drawing/2014/main" id="{84D491BD-F659-CA4A-B531-9635C892CD11}"/>
                </a:ext>
              </a:extLst>
            </p:cNvPr>
            <p:cNvSpPr/>
            <p:nvPr/>
          </p:nvSpPr>
          <p:spPr>
            <a:xfrm>
              <a:off x="5894475"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42" name="Forme libre 441">
              <a:extLst>
                <a:ext uri="{FF2B5EF4-FFF2-40B4-BE49-F238E27FC236}">
                  <a16:creationId xmlns:a16="http://schemas.microsoft.com/office/drawing/2014/main" id="{F4A385F3-F178-DD4E-84F4-09C830103EF2}"/>
                </a:ext>
              </a:extLst>
            </p:cNvPr>
            <p:cNvSpPr/>
            <p:nvPr/>
          </p:nvSpPr>
          <p:spPr>
            <a:xfrm>
              <a:off x="5844879"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43" name="Forme libre 442">
              <a:extLst>
                <a:ext uri="{FF2B5EF4-FFF2-40B4-BE49-F238E27FC236}">
                  <a16:creationId xmlns:a16="http://schemas.microsoft.com/office/drawing/2014/main" id="{C849654E-7D50-F849-82EB-7145731D1647}"/>
                </a:ext>
              </a:extLst>
            </p:cNvPr>
            <p:cNvSpPr/>
            <p:nvPr/>
          </p:nvSpPr>
          <p:spPr>
            <a:xfrm>
              <a:off x="5894475"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44" name="Forme libre 443">
              <a:extLst>
                <a:ext uri="{FF2B5EF4-FFF2-40B4-BE49-F238E27FC236}">
                  <a16:creationId xmlns:a16="http://schemas.microsoft.com/office/drawing/2014/main" id="{0FE4D112-45A7-A441-AAFA-C31260E97253}"/>
                </a:ext>
              </a:extLst>
            </p:cNvPr>
            <p:cNvSpPr/>
            <p:nvPr/>
          </p:nvSpPr>
          <p:spPr>
            <a:xfrm>
              <a:off x="5844879"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45" name="Forme libre 444">
              <a:extLst>
                <a:ext uri="{FF2B5EF4-FFF2-40B4-BE49-F238E27FC236}">
                  <a16:creationId xmlns:a16="http://schemas.microsoft.com/office/drawing/2014/main" id="{30DB74EB-BFB5-2B4D-930B-94DBEDF8ADD6}"/>
                </a:ext>
              </a:extLst>
            </p:cNvPr>
            <p:cNvSpPr/>
            <p:nvPr/>
          </p:nvSpPr>
          <p:spPr>
            <a:xfrm>
              <a:off x="5894475"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46" name="Forme libre 445">
              <a:extLst>
                <a:ext uri="{FF2B5EF4-FFF2-40B4-BE49-F238E27FC236}">
                  <a16:creationId xmlns:a16="http://schemas.microsoft.com/office/drawing/2014/main" id="{D609AEAA-8DB2-9141-8C45-AB21376401E0}"/>
                </a:ext>
              </a:extLst>
            </p:cNvPr>
            <p:cNvSpPr/>
            <p:nvPr/>
          </p:nvSpPr>
          <p:spPr>
            <a:xfrm>
              <a:off x="6249642"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47" name="Forme libre 446">
              <a:extLst>
                <a:ext uri="{FF2B5EF4-FFF2-40B4-BE49-F238E27FC236}">
                  <a16:creationId xmlns:a16="http://schemas.microsoft.com/office/drawing/2014/main" id="{238F0C76-0665-FF4B-B156-01366C88CD6D}"/>
                </a:ext>
              </a:extLst>
            </p:cNvPr>
            <p:cNvSpPr/>
            <p:nvPr/>
          </p:nvSpPr>
          <p:spPr>
            <a:xfrm>
              <a:off x="6299238"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48" name="Forme libre 447">
              <a:extLst>
                <a:ext uri="{FF2B5EF4-FFF2-40B4-BE49-F238E27FC236}">
                  <a16:creationId xmlns:a16="http://schemas.microsoft.com/office/drawing/2014/main" id="{3C86356E-3987-EA42-A5B1-8FF11AB0850B}"/>
                </a:ext>
              </a:extLst>
            </p:cNvPr>
            <p:cNvSpPr/>
            <p:nvPr/>
          </p:nvSpPr>
          <p:spPr>
            <a:xfrm>
              <a:off x="6249642"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49" name="Forme libre 448">
              <a:extLst>
                <a:ext uri="{FF2B5EF4-FFF2-40B4-BE49-F238E27FC236}">
                  <a16:creationId xmlns:a16="http://schemas.microsoft.com/office/drawing/2014/main" id="{24A04CC5-F611-2B40-8AD3-07482F88D276}"/>
                </a:ext>
              </a:extLst>
            </p:cNvPr>
            <p:cNvSpPr/>
            <p:nvPr/>
          </p:nvSpPr>
          <p:spPr>
            <a:xfrm>
              <a:off x="6299238"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50" name="Forme libre 449">
              <a:extLst>
                <a:ext uri="{FF2B5EF4-FFF2-40B4-BE49-F238E27FC236}">
                  <a16:creationId xmlns:a16="http://schemas.microsoft.com/office/drawing/2014/main" id="{0D54A379-BCBB-2440-A82C-6025BE50DBB6}"/>
                </a:ext>
              </a:extLst>
            </p:cNvPr>
            <p:cNvSpPr/>
            <p:nvPr/>
          </p:nvSpPr>
          <p:spPr>
            <a:xfrm>
              <a:off x="6249642"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51" name="Forme libre 450">
              <a:extLst>
                <a:ext uri="{FF2B5EF4-FFF2-40B4-BE49-F238E27FC236}">
                  <a16:creationId xmlns:a16="http://schemas.microsoft.com/office/drawing/2014/main" id="{17BF3028-1A44-4447-A2CA-C69CBC73A755}"/>
                </a:ext>
              </a:extLst>
            </p:cNvPr>
            <p:cNvSpPr/>
            <p:nvPr/>
          </p:nvSpPr>
          <p:spPr>
            <a:xfrm>
              <a:off x="6299238"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52" name="Forme libre 451">
              <a:extLst>
                <a:ext uri="{FF2B5EF4-FFF2-40B4-BE49-F238E27FC236}">
                  <a16:creationId xmlns:a16="http://schemas.microsoft.com/office/drawing/2014/main" id="{EBFFB816-AAE5-1545-9577-5478B22B22E0}"/>
                </a:ext>
              </a:extLst>
            </p:cNvPr>
            <p:cNvSpPr/>
            <p:nvPr/>
          </p:nvSpPr>
          <p:spPr>
            <a:xfrm>
              <a:off x="6249642"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53" name="Forme libre 452">
              <a:extLst>
                <a:ext uri="{FF2B5EF4-FFF2-40B4-BE49-F238E27FC236}">
                  <a16:creationId xmlns:a16="http://schemas.microsoft.com/office/drawing/2014/main" id="{A5265A33-901C-9B4B-85E2-B5E745DC4C2B}"/>
                </a:ext>
              </a:extLst>
            </p:cNvPr>
            <p:cNvSpPr/>
            <p:nvPr/>
          </p:nvSpPr>
          <p:spPr>
            <a:xfrm>
              <a:off x="6299238"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54" name="Forme libre 453">
              <a:extLst>
                <a:ext uri="{FF2B5EF4-FFF2-40B4-BE49-F238E27FC236}">
                  <a16:creationId xmlns:a16="http://schemas.microsoft.com/office/drawing/2014/main" id="{F475FB9F-1E9F-7549-84D7-01BF35B516BE}"/>
                </a:ext>
              </a:extLst>
            </p:cNvPr>
            <p:cNvSpPr/>
            <p:nvPr/>
          </p:nvSpPr>
          <p:spPr>
            <a:xfrm>
              <a:off x="6249642"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55" name="Forme libre 454">
              <a:extLst>
                <a:ext uri="{FF2B5EF4-FFF2-40B4-BE49-F238E27FC236}">
                  <a16:creationId xmlns:a16="http://schemas.microsoft.com/office/drawing/2014/main" id="{90CEDE0A-DF84-194D-A49C-CD47AE6F276F}"/>
                </a:ext>
              </a:extLst>
            </p:cNvPr>
            <p:cNvSpPr/>
            <p:nvPr/>
          </p:nvSpPr>
          <p:spPr>
            <a:xfrm>
              <a:off x="6299238"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56" name="Forme libre 455">
              <a:extLst>
                <a:ext uri="{FF2B5EF4-FFF2-40B4-BE49-F238E27FC236}">
                  <a16:creationId xmlns:a16="http://schemas.microsoft.com/office/drawing/2014/main" id="{59CE7B6A-F0EC-4944-81C1-EDA802B753F9}"/>
                </a:ext>
              </a:extLst>
            </p:cNvPr>
            <p:cNvSpPr/>
            <p:nvPr/>
          </p:nvSpPr>
          <p:spPr>
            <a:xfrm>
              <a:off x="6249642"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57" name="Forme libre 456">
              <a:extLst>
                <a:ext uri="{FF2B5EF4-FFF2-40B4-BE49-F238E27FC236}">
                  <a16:creationId xmlns:a16="http://schemas.microsoft.com/office/drawing/2014/main" id="{D5667DE6-B3F9-674B-A501-C66562B09704}"/>
                </a:ext>
              </a:extLst>
            </p:cNvPr>
            <p:cNvSpPr/>
            <p:nvPr/>
          </p:nvSpPr>
          <p:spPr>
            <a:xfrm>
              <a:off x="6299238"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58" name="Forme libre 457">
              <a:extLst>
                <a:ext uri="{FF2B5EF4-FFF2-40B4-BE49-F238E27FC236}">
                  <a16:creationId xmlns:a16="http://schemas.microsoft.com/office/drawing/2014/main" id="{DE314E5B-84E5-2C4D-B37D-7B19C7C7DDB2}"/>
                </a:ext>
              </a:extLst>
            </p:cNvPr>
            <p:cNvSpPr/>
            <p:nvPr/>
          </p:nvSpPr>
          <p:spPr>
            <a:xfrm>
              <a:off x="6249642"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59" name="Forme libre 458">
              <a:extLst>
                <a:ext uri="{FF2B5EF4-FFF2-40B4-BE49-F238E27FC236}">
                  <a16:creationId xmlns:a16="http://schemas.microsoft.com/office/drawing/2014/main" id="{EE0107DC-84EB-F94E-907C-6A510C03817F}"/>
                </a:ext>
              </a:extLst>
            </p:cNvPr>
            <p:cNvSpPr/>
            <p:nvPr/>
          </p:nvSpPr>
          <p:spPr>
            <a:xfrm>
              <a:off x="6299238"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60" name="Forme libre 459">
              <a:extLst>
                <a:ext uri="{FF2B5EF4-FFF2-40B4-BE49-F238E27FC236}">
                  <a16:creationId xmlns:a16="http://schemas.microsoft.com/office/drawing/2014/main" id="{DD6A8361-6E65-A142-90C8-AA5C9FFAF132}"/>
                </a:ext>
              </a:extLst>
            </p:cNvPr>
            <p:cNvSpPr/>
            <p:nvPr/>
          </p:nvSpPr>
          <p:spPr>
            <a:xfrm>
              <a:off x="6249642"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61" name="Forme libre 460">
              <a:extLst>
                <a:ext uri="{FF2B5EF4-FFF2-40B4-BE49-F238E27FC236}">
                  <a16:creationId xmlns:a16="http://schemas.microsoft.com/office/drawing/2014/main" id="{3E02D92D-7B18-2B4F-905E-814715777DF9}"/>
                </a:ext>
              </a:extLst>
            </p:cNvPr>
            <p:cNvSpPr/>
            <p:nvPr/>
          </p:nvSpPr>
          <p:spPr>
            <a:xfrm>
              <a:off x="6299238"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62" name="Forme libre 461">
              <a:extLst>
                <a:ext uri="{FF2B5EF4-FFF2-40B4-BE49-F238E27FC236}">
                  <a16:creationId xmlns:a16="http://schemas.microsoft.com/office/drawing/2014/main" id="{044627E9-F14C-D64F-9C34-D08927A1813D}"/>
                </a:ext>
              </a:extLst>
            </p:cNvPr>
            <p:cNvSpPr/>
            <p:nvPr/>
          </p:nvSpPr>
          <p:spPr>
            <a:xfrm>
              <a:off x="6249642"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63" name="Forme libre 462">
              <a:extLst>
                <a:ext uri="{FF2B5EF4-FFF2-40B4-BE49-F238E27FC236}">
                  <a16:creationId xmlns:a16="http://schemas.microsoft.com/office/drawing/2014/main" id="{8F9C5287-044B-5F4A-814C-5A189BFC31B1}"/>
                </a:ext>
              </a:extLst>
            </p:cNvPr>
            <p:cNvSpPr/>
            <p:nvPr/>
          </p:nvSpPr>
          <p:spPr>
            <a:xfrm>
              <a:off x="6299238"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64" name="Forme libre 463">
              <a:extLst>
                <a:ext uri="{FF2B5EF4-FFF2-40B4-BE49-F238E27FC236}">
                  <a16:creationId xmlns:a16="http://schemas.microsoft.com/office/drawing/2014/main" id="{4AF0CECF-CBA6-3F46-AB65-42C4F701B008}"/>
                </a:ext>
              </a:extLst>
            </p:cNvPr>
            <p:cNvSpPr/>
            <p:nvPr/>
          </p:nvSpPr>
          <p:spPr>
            <a:xfrm>
              <a:off x="6249642"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65" name="Forme libre 464">
              <a:extLst>
                <a:ext uri="{FF2B5EF4-FFF2-40B4-BE49-F238E27FC236}">
                  <a16:creationId xmlns:a16="http://schemas.microsoft.com/office/drawing/2014/main" id="{9B97A509-622D-9F48-B5BF-1DB8E993E69D}"/>
                </a:ext>
              </a:extLst>
            </p:cNvPr>
            <p:cNvSpPr/>
            <p:nvPr/>
          </p:nvSpPr>
          <p:spPr>
            <a:xfrm>
              <a:off x="6299238"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66" name="Forme libre 465">
              <a:extLst>
                <a:ext uri="{FF2B5EF4-FFF2-40B4-BE49-F238E27FC236}">
                  <a16:creationId xmlns:a16="http://schemas.microsoft.com/office/drawing/2014/main" id="{B2BFC3F1-E245-0541-9E0A-4C1ADD5F81F3}"/>
                </a:ext>
              </a:extLst>
            </p:cNvPr>
            <p:cNvSpPr/>
            <p:nvPr/>
          </p:nvSpPr>
          <p:spPr>
            <a:xfrm>
              <a:off x="6654405"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67" name="Forme libre 466">
              <a:extLst>
                <a:ext uri="{FF2B5EF4-FFF2-40B4-BE49-F238E27FC236}">
                  <a16:creationId xmlns:a16="http://schemas.microsoft.com/office/drawing/2014/main" id="{9548120E-C964-564D-B09B-53729213B2FE}"/>
                </a:ext>
              </a:extLst>
            </p:cNvPr>
            <p:cNvSpPr/>
            <p:nvPr/>
          </p:nvSpPr>
          <p:spPr>
            <a:xfrm>
              <a:off x="6704001"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68" name="Forme libre 467">
              <a:extLst>
                <a:ext uri="{FF2B5EF4-FFF2-40B4-BE49-F238E27FC236}">
                  <a16:creationId xmlns:a16="http://schemas.microsoft.com/office/drawing/2014/main" id="{54EE7C06-5CCE-FE49-81B5-3C2FAA1E0503}"/>
                </a:ext>
              </a:extLst>
            </p:cNvPr>
            <p:cNvSpPr/>
            <p:nvPr/>
          </p:nvSpPr>
          <p:spPr>
            <a:xfrm>
              <a:off x="6654405"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69" name="Forme libre 468">
              <a:extLst>
                <a:ext uri="{FF2B5EF4-FFF2-40B4-BE49-F238E27FC236}">
                  <a16:creationId xmlns:a16="http://schemas.microsoft.com/office/drawing/2014/main" id="{B34FEFA7-7B8E-724C-BBED-A1EED2026700}"/>
                </a:ext>
              </a:extLst>
            </p:cNvPr>
            <p:cNvSpPr/>
            <p:nvPr/>
          </p:nvSpPr>
          <p:spPr>
            <a:xfrm>
              <a:off x="6704001"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70" name="Forme libre 469">
              <a:extLst>
                <a:ext uri="{FF2B5EF4-FFF2-40B4-BE49-F238E27FC236}">
                  <a16:creationId xmlns:a16="http://schemas.microsoft.com/office/drawing/2014/main" id="{FF7BEF00-3E12-3C44-B114-D6B3E20BDCB6}"/>
                </a:ext>
              </a:extLst>
            </p:cNvPr>
            <p:cNvSpPr/>
            <p:nvPr/>
          </p:nvSpPr>
          <p:spPr>
            <a:xfrm>
              <a:off x="6654405"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71" name="Forme libre 470">
              <a:extLst>
                <a:ext uri="{FF2B5EF4-FFF2-40B4-BE49-F238E27FC236}">
                  <a16:creationId xmlns:a16="http://schemas.microsoft.com/office/drawing/2014/main" id="{7245242F-3786-4D45-B9F4-88078C4FF68A}"/>
                </a:ext>
              </a:extLst>
            </p:cNvPr>
            <p:cNvSpPr/>
            <p:nvPr/>
          </p:nvSpPr>
          <p:spPr>
            <a:xfrm>
              <a:off x="6704001"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72" name="Forme libre 471">
              <a:extLst>
                <a:ext uri="{FF2B5EF4-FFF2-40B4-BE49-F238E27FC236}">
                  <a16:creationId xmlns:a16="http://schemas.microsoft.com/office/drawing/2014/main" id="{A511217A-6DD8-2045-8DA0-FE2E78D0186D}"/>
                </a:ext>
              </a:extLst>
            </p:cNvPr>
            <p:cNvSpPr/>
            <p:nvPr/>
          </p:nvSpPr>
          <p:spPr>
            <a:xfrm>
              <a:off x="6654405"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73" name="Forme libre 472">
              <a:extLst>
                <a:ext uri="{FF2B5EF4-FFF2-40B4-BE49-F238E27FC236}">
                  <a16:creationId xmlns:a16="http://schemas.microsoft.com/office/drawing/2014/main" id="{FC3FE124-A0D0-0A46-9E1B-A3C85EEE9128}"/>
                </a:ext>
              </a:extLst>
            </p:cNvPr>
            <p:cNvSpPr/>
            <p:nvPr/>
          </p:nvSpPr>
          <p:spPr>
            <a:xfrm>
              <a:off x="6704001"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74" name="Forme libre 473">
              <a:extLst>
                <a:ext uri="{FF2B5EF4-FFF2-40B4-BE49-F238E27FC236}">
                  <a16:creationId xmlns:a16="http://schemas.microsoft.com/office/drawing/2014/main" id="{617DB28E-1537-6B47-99F0-5E7CCE3DB253}"/>
                </a:ext>
              </a:extLst>
            </p:cNvPr>
            <p:cNvSpPr/>
            <p:nvPr/>
          </p:nvSpPr>
          <p:spPr>
            <a:xfrm>
              <a:off x="6654405"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75" name="Forme libre 474">
              <a:extLst>
                <a:ext uri="{FF2B5EF4-FFF2-40B4-BE49-F238E27FC236}">
                  <a16:creationId xmlns:a16="http://schemas.microsoft.com/office/drawing/2014/main" id="{0D68EBEC-9480-794F-A660-499706EE1525}"/>
                </a:ext>
              </a:extLst>
            </p:cNvPr>
            <p:cNvSpPr/>
            <p:nvPr/>
          </p:nvSpPr>
          <p:spPr>
            <a:xfrm>
              <a:off x="6704001"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76" name="Forme libre 475">
              <a:extLst>
                <a:ext uri="{FF2B5EF4-FFF2-40B4-BE49-F238E27FC236}">
                  <a16:creationId xmlns:a16="http://schemas.microsoft.com/office/drawing/2014/main" id="{9B826484-95EC-6B4E-A32B-54C20CDE5653}"/>
                </a:ext>
              </a:extLst>
            </p:cNvPr>
            <p:cNvSpPr/>
            <p:nvPr/>
          </p:nvSpPr>
          <p:spPr>
            <a:xfrm>
              <a:off x="6654405"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77" name="Forme libre 476">
              <a:extLst>
                <a:ext uri="{FF2B5EF4-FFF2-40B4-BE49-F238E27FC236}">
                  <a16:creationId xmlns:a16="http://schemas.microsoft.com/office/drawing/2014/main" id="{40B487F4-5E28-6648-A7AB-598D94D17E68}"/>
                </a:ext>
              </a:extLst>
            </p:cNvPr>
            <p:cNvSpPr/>
            <p:nvPr/>
          </p:nvSpPr>
          <p:spPr>
            <a:xfrm>
              <a:off x="6704001"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78" name="Forme libre 477">
              <a:extLst>
                <a:ext uri="{FF2B5EF4-FFF2-40B4-BE49-F238E27FC236}">
                  <a16:creationId xmlns:a16="http://schemas.microsoft.com/office/drawing/2014/main" id="{3C83C3B2-73C3-8243-B36E-E429E7873512}"/>
                </a:ext>
              </a:extLst>
            </p:cNvPr>
            <p:cNvSpPr/>
            <p:nvPr/>
          </p:nvSpPr>
          <p:spPr>
            <a:xfrm>
              <a:off x="6654405"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79" name="Forme libre 478">
              <a:extLst>
                <a:ext uri="{FF2B5EF4-FFF2-40B4-BE49-F238E27FC236}">
                  <a16:creationId xmlns:a16="http://schemas.microsoft.com/office/drawing/2014/main" id="{0C592B8E-7B39-E246-87C4-129DB2C65944}"/>
                </a:ext>
              </a:extLst>
            </p:cNvPr>
            <p:cNvSpPr/>
            <p:nvPr/>
          </p:nvSpPr>
          <p:spPr>
            <a:xfrm>
              <a:off x="6704001"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80" name="Forme libre 479">
              <a:extLst>
                <a:ext uri="{FF2B5EF4-FFF2-40B4-BE49-F238E27FC236}">
                  <a16:creationId xmlns:a16="http://schemas.microsoft.com/office/drawing/2014/main" id="{08766BD8-9CF2-6245-992D-D9F747E92DE8}"/>
                </a:ext>
              </a:extLst>
            </p:cNvPr>
            <p:cNvSpPr/>
            <p:nvPr/>
          </p:nvSpPr>
          <p:spPr>
            <a:xfrm>
              <a:off x="6654405"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81" name="Forme libre 480">
              <a:extLst>
                <a:ext uri="{FF2B5EF4-FFF2-40B4-BE49-F238E27FC236}">
                  <a16:creationId xmlns:a16="http://schemas.microsoft.com/office/drawing/2014/main" id="{249DA32C-91ED-8940-9963-E1D79DF77BBD}"/>
                </a:ext>
              </a:extLst>
            </p:cNvPr>
            <p:cNvSpPr/>
            <p:nvPr/>
          </p:nvSpPr>
          <p:spPr>
            <a:xfrm>
              <a:off x="6704001"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82" name="Forme libre 481">
              <a:extLst>
                <a:ext uri="{FF2B5EF4-FFF2-40B4-BE49-F238E27FC236}">
                  <a16:creationId xmlns:a16="http://schemas.microsoft.com/office/drawing/2014/main" id="{E778F09B-D981-0D4C-B4B9-A82395635756}"/>
                </a:ext>
              </a:extLst>
            </p:cNvPr>
            <p:cNvSpPr/>
            <p:nvPr/>
          </p:nvSpPr>
          <p:spPr>
            <a:xfrm>
              <a:off x="6654405"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83" name="Forme libre 482">
              <a:extLst>
                <a:ext uri="{FF2B5EF4-FFF2-40B4-BE49-F238E27FC236}">
                  <a16:creationId xmlns:a16="http://schemas.microsoft.com/office/drawing/2014/main" id="{CCAEFDCF-EA18-A74C-A77B-F58F3A72AB80}"/>
                </a:ext>
              </a:extLst>
            </p:cNvPr>
            <p:cNvSpPr/>
            <p:nvPr/>
          </p:nvSpPr>
          <p:spPr>
            <a:xfrm>
              <a:off x="6704001"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84" name="Forme libre 483">
              <a:extLst>
                <a:ext uri="{FF2B5EF4-FFF2-40B4-BE49-F238E27FC236}">
                  <a16:creationId xmlns:a16="http://schemas.microsoft.com/office/drawing/2014/main" id="{62D91EB3-AD4C-9B46-8764-94342F25C148}"/>
                </a:ext>
              </a:extLst>
            </p:cNvPr>
            <p:cNvSpPr/>
            <p:nvPr/>
          </p:nvSpPr>
          <p:spPr>
            <a:xfrm>
              <a:off x="6654405"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85" name="Forme libre 484">
              <a:extLst>
                <a:ext uri="{FF2B5EF4-FFF2-40B4-BE49-F238E27FC236}">
                  <a16:creationId xmlns:a16="http://schemas.microsoft.com/office/drawing/2014/main" id="{CC175E89-421C-BA43-979F-41F93B045A12}"/>
                </a:ext>
              </a:extLst>
            </p:cNvPr>
            <p:cNvSpPr/>
            <p:nvPr/>
          </p:nvSpPr>
          <p:spPr>
            <a:xfrm>
              <a:off x="6704001"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86" name="Forme libre 485">
              <a:extLst>
                <a:ext uri="{FF2B5EF4-FFF2-40B4-BE49-F238E27FC236}">
                  <a16:creationId xmlns:a16="http://schemas.microsoft.com/office/drawing/2014/main" id="{CBD2F736-F31B-1640-9420-483591B0DCB7}"/>
                </a:ext>
              </a:extLst>
            </p:cNvPr>
            <p:cNvSpPr/>
            <p:nvPr/>
          </p:nvSpPr>
          <p:spPr>
            <a:xfrm>
              <a:off x="7059168"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87" name="Forme libre 486">
              <a:extLst>
                <a:ext uri="{FF2B5EF4-FFF2-40B4-BE49-F238E27FC236}">
                  <a16:creationId xmlns:a16="http://schemas.microsoft.com/office/drawing/2014/main" id="{0D77B45F-FC74-434B-8816-A6C5C6C5D7CD}"/>
                </a:ext>
              </a:extLst>
            </p:cNvPr>
            <p:cNvSpPr/>
            <p:nvPr/>
          </p:nvSpPr>
          <p:spPr>
            <a:xfrm>
              <a:off x="7108764"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88" name="Forme libre 487">
              <a:extLst>
                <a:ext uri="{FF2B5EF4-FFF2-40B4-BE49-F238E27FC236}">
                  <a16:creationId xmlns:a16="http://schemas.microsoft.com/office/drawing/2014/main" id="{AE5AB7ED-C296-7542-9D06-7CB0F46D283A}"/>
                </a:ext>
              </a:extLst>
            </p:cNvPr>
            <p:cNvSpPr/>
            <p:nvPr/>
          </p:nvSpPr>
          <p:spPr>
            <a:xfrm>
              <a:off x="7059168"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89" name="Forme libre 488">
              <a:extLst>
                <a:ext uri="{FF2B5EF4-FFF2-40B4-BE49-F238E27FC236}">
                  <a16:creationId xmlns:a16="http://schemas.microsoft.com/office/drawing/2014/main" id="{10FF186B-2E2A-B947-9515-7A6F0439C474}"/>
                </a:ext>
              </a:extLst>
            </p:cNvPr>
            <p:cNvSpPr/>
            <p:nvPr/>
          </p:nvSpPr>
          <p:spPr>
            <a:xfrm>
              <a:off x="7108764"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90" name="Forme libre 489">
              <a:extLst>
                <a:ext uri="{FF2B5EF4-FFF2-40B4-BE49-F238E27FC236}">
                  <a16:creationId xmlns:a16="http://schemas.microsoft.com/office/drawing/2014/main" id="{B933F3AE-BBA2-C24C-B04A-A0420E48EBA0}"/>
                </a:ext>
              </a:extLst>
            </p:cNvPr>
            <p:cNvSpPr/>
            <p:nvPr/>
          </p:nvSpPr>
          <p:spPr>
            <a:xfrm>
              <a:off x="7059168"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91" name="Forme libre 490">
              <a:extLst>
                <a:ext uri="{FF2B5EF4-FFF2-40B4-BE49-F238E27FC236}">
                  <a16:creationId xmlns:a16="http://schemas.microsoft.com/office/drawing/2014/main" id="{16AE22A8-3878-A34F-80B7-175BD944E624}"/>
                </a:ext>
              </a:extLst>
            </p:cNvPr>
            <p:cNvSpPr/>
            <p:nvPr/>
          </p:nvSpPr>
          <p:spPr>
            <a:xfrm>
              <a:off x="7108764"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92" name="Forme libre 491">
              <a:extLst>
                <a:ext uri="{FF2B5EF4-FFF2-40B4-BE49-F238E27FC236}">
                  <a16:creationId xmlns:a16="http://schemas.microsoft.com/office/drawing/2014/main" id="{BE279D18-0067-EB47-BE3E-3F4BB54475CF}"/>
                </a:ext>
              </a:extLst>
            </p:cNvPr>
            <p:cNvSpPr/>
            <p:nvPr/>
          </p:nvSpPr>
          <p:spPr>
            <a:xfrm>
              <a:off x="7059168"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93" name="Forme libre 492">
              <a:extLst>
                <a:ext uri="{FF2B5EF4-FFF2-40B4-BE49-F238E27FC236}">
                  <a16:creationId xmlns:a16="http://schemas.microsoft.com/office/drawing/2014/main" id="{6AC69F6A-C5FC-D348-8DAB-2DBCB3AA9B01}"/>
                </a:ext>
              </a:extLst>
            </p:cNvPr>
            <p:cNvSpPr/>
            <p:nvPr/>
          </p:nvSpPr>
          <p:spPr>
            <a:xfrm>
              <a:off x="7108764"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94" name="Forme libre 493">
              <a:extLst>
                <a:ext uri="{FF2B5EF4-FFF2-40B4-BE49-F238E27FC236}">
                  <a16:creationId xmlns:a16="http://schemas.microsoft.com/office/drawing/2014/main" id="{203D6735-4970-304C-80E7-2515BE608811}"/>
                </a:ext>
              </a:extLst>
            </p:cNvPr>
            <p:cNvSpPr/>
            <p:nvPr/>
          </p:nvSpPr>
          <p:spPr>
            <a:xfrm>
              <a:off x="7059168"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95" name="Forme libre 494">
              <a:extLst>
                <a:ext uri="{FF2B5EF4-FFF2-40B4-BE49-F238E27FC236}">
                  <a16:creationId xmlns:a16="http://schemas.microsoft.com/office/drawing/2014/main" id="{0CA48367-8A58-684E-80D1-39D92902A6AF}"/>
                </a:ext>
              </a:extLst>
            </p:cNvPr>
            <p:cNvSpPr/>
            <p:nvPr/>
          </p:nvSpPr>
          <p:spPr>
            <a:xfrm>
              <a:off x="7108764"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96" name="Forme libre 495">
              <a:extLst>
                <a:ext uri="{FF2B5EF4-FFF2-40B4-BE49-F238E27FC236}">
                  <a16:creationId xmlns:a16="http://schemas.microsoft.com/office/drawing/2014/main" id="{33DA419E-00F4-7B43-92BF-D96F4F77D3AE}"/>
                </a:ext>
              </a:extLst>
            </p:cNvPr>
            <p:cNvSpPr/>
            <p:nvPr/>
          </p:nvSpPr>
          <p:spPr>
            <a:xfrm>
              <a:off x="7059168"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97" name="Forme libre 496">
              <a:extLst>
                <a:ext uri="{FF2B5EF4-FFF2-40B4-BE49-F238E27FC236}">
                  <a16:creationId xmlns:a16="http://schemas.microsoft.com/office/drawing/2014/main" id="{9F56D08D-E89C-2346-BD91-FD6416388889}"/>
                </a:ext>
              </a:extLst>
            </p:cNvPr>
            <p:cNvSpPr/>
            <p:nvPr/>
          </p:nvSpPr>
          <p:spPr>
            <a:xfrm>
              <a:off x="7108764"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98" name="Forme libre 497">
              <a:extLst>
                <a:ext uri="{FF2B5EF4-FFF2-40B4-BE49-F238E27FC236}">
                  <a16:creationId xmlns:a16="http://schemas.microsoft.com/office/drawing/2014/main" id="{EF8A1F74-4273-934D-9C70-9C9A4CD41A65}"/>
                </a:ext>
              </a:extLst>
            </p:cNvPr>
            <p:cNvSpPr/>
            <p:nvPr/>
          </p:nvSpPr>
          <p:spPr>
            <a:xfrm>
              <a:off x="7059168"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99" name="Forme libre 498">
              <a:extLst>
                <a:ext uri="{FF2B5EF4-FFF2-40B4-BE49-F238E27FC236}">
                  <a16:creationId xmlns:a16="http://schemas.microsoft.com/office/drawing/2014/main" id="{00864B64-A4C9-AA44-B9FD-020D2117C06D}"/>
                </a:ext>
              </a:extLst>
            </p:cNvPr>
            <p:cNvSpPr/>
            <p:nvPr/>
          </p:nvSpPr>
          <p:spPr>
            <a:xfrm>
              <a:off x="7108764"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00" name="Forme libre 499">
              <a:extLst>
                <a:ext uri="{FF2B5EF4-FFF2-40B4-BE49-F238E27FC236}">
                  <a16:creationId xmlns:a16="http://schemas.microsoft.com/office/drawing/2014/main" id="{05176A00-D9BC-B048-896B-D84962842430}"/>
                </a:ext>
              </a:extLst>
            </p:cNvPr>
            <p:cNvSpPr/>
            <p:nvPr/>
          </p:nvSpPr>
          <p:spPr>
            <a:xfrm>
              <a:off x="7059168"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01" name="Forme libre 500">
              <a:extLst>
                <a:ext uri="{FF2B5EF4-FFF2-40B4-BE49-F238E27FC236}">
                  <a16:creationId xmlns:a16="http://schemas.microsoft.com/office/drawing/2014/main" id="{F5DF1AC5-4642-B249-BBF7-CCFDAE506284}"/>
                </a:ext>
              </a:extLst>
            </p:cNvPr>
            <p:cNvSpPr/>
            <p:nvPr/>
          </p:nvSpPr>
          <p:spPr>
            <a:xfrm>
              <a:off x="7108764"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02" name="Forme libre 501">
              <a:extLst>
                <a:ext uri="{FF2B5EF4-FFF2-40B4-BE49-F238E27FC236}">
                  <a16:creationId xmlns:a16="http://schemas.microsoft.com/office/drawing/2014/main" id="{47385B5C-F3B9-0848-A567-974528B7C398}"/>
                </a:ext>
              </a:extLst>
            </p:cNvPr>
            <p:cNvSpPr/>
            <p:nvPr/>
          </p:nvSpPr>
          <p:spPr>
            <a:xfrm>
              <a:off x="7059168"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03" name="Forme libre 502">
              <a:extLst>
                <a:ext uri="{FF2B5EF4-FFF2-40B4-BE49-F238E27FC236}">
                  <a16:creationId xmlns:a16="http://schemas.microsoft.com/office/drawing/2014/main" id="{A29FF4F7-3A12-B448-84D6-46EE48682A16}"/>
                </a:ext>
              </a:extLst>
            </p:cNvPr>
            <p:cNvSpPr/>
            <p:nvPr/>
          </p:nvSpPr>
          <p:spPr>
            <a:xfrm>
              <a:off x="7108764"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04" name="Forme libre 503">
              <a:extLst>
                <a:ext uri="{FF2B5EF4-FFF2-40B4-BE49-F238E27FC236}">
                  <a16:creationId xmlns:a16="http://schemas.microsoft.com/office/drawing/2014/main" id="{A00B5E2A-7226-304D-AD11-142777E18DE1}"/>
                </a:ext>
              </a:extLst>
            </p:cNvPr>
            <p:cNvSpPr/>
            <p:nvPr/>
          </p:nvSpPr>
          <p:spPr>
            <a:xfrm>
              <a:off x="7059168"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05" name="Forme libre 504">
              <a:extLst>
                <a:ext uri="{FF2B5EF4-FFF2-40B4-BE49-F238E27FC236}">
                  <a16:creationId xmlns:a16="http://schemas.microsoft.com/office/drawing/2014/main" id="{75C3594A-8EDF-C94F-97ED-5156EFF11F04}"/>
                </a:ext>
              </a:extLst>
            </p:cNvPr>
            <p:cNvSpPr/>
            <p:nvPr/>
          </p:nvSpPr>
          <p:spPr>
            <a:xfrm>
              <a:off x="7108764"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06" name="Forme libre 505">
              <a:extLst>
                <a:ext uri="{FF2B5EF4-FFF2-40B4-BE49-F238E27FC236}">
                  <a16:creationId xmlns:a16="http://schemas.microsoft.com/office/drawing/2014/main" id="{18E436F7-10EB-BA4E-92D9-B45682042DC2}"/>
                </a:ext>
              </a:extLst>
            </p:cNvPr>
            <p:cNvSpPr/>
            <p:nvPr/>
          </p:nvSpPr>
          <p:spPr>
            <a:xfrm>
              <a:off x="7463932"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07" name="Forme libre 506">
              <a:extLst>
                <a:ext uri="{FF2B5EF4-FFF2-40B4-BE49-F238E27FC236}">
                  <a16:creationId xmlns:a16="http://schemas.microsoft.com/office/drawing/2014/main" id="{D43B3AEB-F7E5-644C-9F83-2678AA1497B2}"/>
                </a:ext>
              </a:extLst>
            </p:cNvPr>
            <p:cNvSpPr/>
            <p:nvPr/>
          </p:nvSpPr>
          <p:spPr>
            <a:xfrm>
              <a:off x="7513527"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08" name="Forme libre 507">
              <a:extLst>
                <a:ext uri="{FF2B5EF4-FFF2-40B4-BE49-F238E27FC236}">
                  <a16:creationId xmlns:a16="http://schemas.microsoft.com/office/drawing/2014/main" id="{27D37E0C-23A3-0941-B6D1-791361621618}"/>
                </a:ext>
              </a:extLst>
            </p:cNvPr>
            <p:cNvSpPr/>
            <p:nvPr/>
          </p:nvSpPr>
          <p:spPr>
            <a:xfrm>
              <a:off x="7463932"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09" name="Forme libre 508">
              <a:extLst>
                <a:ext uri="{FF2B5EF4-FFF2-40B4-BE49-F238E27FC236}">
                  <a16:creationId xmlns:a16="http://schemas.microsoft.com/office/drawing/2014/main" id="{2C244282-CF00-9440-803D-A793F836D201}"/>
                </a:ext>
              </a:extLst>
            </p:cNvPr>
            <p:cNvSpPr/>
            <p:nvPr/>
          </p:nvSpPr>
          <p:spPr>
            <a:xfrm>
              <a:off x="7513527"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10" name="Forme libre 509">
              <a:extLst>
                <a:ext uri="{FF2B5EF4-FFF2-40B4-BE49-F238E27FC236}">
                  <a16:creationId xmlns:a16="http://schemas.microsoft.com/office/drawing/2014/main" id="{EC56EA8D-AA3A-5D4C-AB12-C74783CD32C1}"/>
                </a:ext>
              </a:extLst>
            </p:cNvPr>
            <p:cNvSpPr/>
            <p:nvPr/>
          </p:nvSpPr>
          <p:spPr>
            <a:xfrm>
              <a:off x="7463932"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11" name="Forme libre 510">
              <a:extLst>
                <a:ext uri="{FF2B5EF4-FFF2-40B4-BE49-F238E27FC236}">
                  <a16:creationId xmlns:a16="http://schemas.microsoft.com/office/drawing/2014/main" id="{10D85AD8-6712-8B47-9AF3-1C987C61A920}"/>
                </a:ext>
              </a:extLst>
            </p:cNvPr>
            <p:cNvSpPr/>
            <p:nvPr/>
          </p:nvSpPr>
          <p:spPr>
            <a:xfrm>
              <a:off x="7513527"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12" name="Forme libre 511">
              <a:extLst>
                <a:ext uri="{FF2B5EF4-FFF2-40B4-BE49-F238E27FC236}">
                  <a16:creationId xmlns:a16="http://schemas.microsoft.com/office/drawing/2014/main" id="{1624463E-F7A9-2D48-A262-2B12369BA9D1}"/>
                </a:ext>
              </a:extLst>
            </p:cNvPr>
            <p:cNvSpPr/>
            <p:nvPr/>
          </p:nvSpPr>
          <p:spPr>
            <a:xfrm>
              <a:off x="7463932"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13" name="Forme libre 512">
              <a:extLst>
                <a:ext uri="{FF2B5EF4-FFF2-40B4-BE49-F238E27FC236}">
                  <a16:creationId xmlns:a16="http://schemas.microsoft.com/office/drawing/2014/main" id="{CFE498D5-235E-FB40-A447-EC315C7C615F}"/>
                </a:ext>
              </a:extLst>
            </p:cNvPr>
            <p:cNvSpPr/>
            <p:nvPr/>
          </p:nvSpPr>
          <p:spPr>
            <a:xfrm>
              <a:off x="7513527"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14" name="Forme libre 513">
              <a:extLst>
                <a:ext uri="{FF2B5EF4-FFF2-40B4-BE49-F238E27FC236}">
                  <a16:creationId xmlns:a16="http://schemas.microsoft.com/office/drawing/2014/main" id="{DD92F7FA-7E64-9E4D-8599-16FA94F5D912}"/>
                </a:ext>
              </a:extLst>
            </p:cNvPr>
            <p:cNvSpPr/>
            <p:nvPr/>
          </p:nvSpPr>
          <p:spPr>
            <a:xfrm>
              <a:off x="7463932"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15" name="Forme libre 514">
              <a:extLst>
                <a:ext uri="{FF2B5EF4-FFF2-40B4-BE49-F238E27FC236}">
                  <a16:creationId xmlns:a16="http://schemas.microsoft.com/office/drawing/2014/main" id="{1192822E-F1D4-D54A-9E1A-72EF8DC1C20E}"/>
                </a:ext>
              </a:extLst>
            </p:cNvPr>
            <p:cNvSpPr/>
            <p:nvPr/>
          </p:nvSpPr>
          <p:spPr>
            <a:xfrm>
              <a:off x="7513527"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16" name="Forme libre 515">
              <a:extLst>
                <a:ext uri="{FF2B5EF4-FFF2-40B4-BE49-F238E27FC236}">
                  <a16:creationId xmlns:a16="http://schemas.microsoft.com/office/drawing/2014/main" id="{F1B0483B-2BB4-DB43-AA98-8E6B456F0D46}"/>
                </a:ext>
              </a:extLst>
            </p:cNvPr>
            <p:cNvSpPr/>
            <p:nvPr/>
          </p:nvSpPr>
          <p:spPr>
            <a:xfrm>
              <a:off x="7463932"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17" name="Forme libre 516">
              <a:extLst>
                <a:ext uri="{FF2B5EF4-FFF2-40B4-BE49-F238E27FC236}">
                  <a16:creationId xmlns:a16="http://schemas.microsoft.com/office/drawing/2014/main" id="{A222A860-E799-F540-B897-4A98EB312247}"/>
                </a:ext>
              </a:extLst>
            </p:cNvPr>
            <p:cNvSpPr/>
            <p:nvPr/>
          </p:nvSpPr>
          <p:spPr>
            <a:xfrm>
              <a:off x="7513527"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18" name="Forme libre 517">
              <a:extLst>
                <a:ext uri="{FF2B5EF4-FFF2-40B4-BE49-F238E27FC236}">
                  <a16:creationId xmlns:a16="http://schemas.microsoft.com/office/drawing/2014/main" id="{C902B09A-9D54-184B-BF62-47A13E4B90B3}"/>
                </a:ext>
              </a:extLst>
            </p:cNvPr>
            <p:cNvSpPr/>
            <p:nvPr/>
          </p:nvSpPr>
          <p:spPr>
            <a:xfrm>
              <a:off x="7463932"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19" name="Forme libre 518">
              <a:extLst>
                <a:ext uri="{FF2B5EF4-FFF2-40B4-BE49-F238E27FC236}">
                  <a16:creationId xmlns:a16="http://schemas.microsoft.com/office/drawing/2014/main" id="{D930D91B-9BB6-464B-A331-2A947F46D744}"/>
                </a:ext>
              </a:extLst>
            </p:cNvPr>
            <p:cNvSpPr/>
            <p:nvPr/>
          </p:nvSpPr>
          <p:spPr>
            <a:xfrm>
              <a:off x="7513527"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20" name="Forme libre 519">
              <a:extLst>
                <a:ext uri="{FF2B5EF4-FFF2-40B4-BE49-F238E27FC236}">
                  <a16:creationId xmlns:a16="http://schemas.microsoft.com/office/drawing/2014/main" id="{47D2BA5A-8D90-944A-B584-2C0C3D20CCA3}"/>
                </a:ext>
              </a:extLst>
            </p:cNvPr>
            <p:cNvSpPr/>
            <p:nvPr/>
          </p:nvSpPr>
          <p:spPr>
            <a:xfrm>
              <a:off x="7463932"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21" name="Forme libre 520">
              <a:extLst>
                <a:ext uri="{FF2B5EF4-FFF2-40B4-BE49-F238E27FC236}">
                  <a16:creationId xmlns:a16="http://schemas.microsoft.com/office/drawing/2014/main" id="{30C4443A-845C-4E4F-B4EB-2D70960BBE40}"/>
                </a:ext>
              </a:extLst>
            </p:cNvPr>
            <p:cNvSpPr/>
            <p:nvPr/>
          </p:nvSpPr>
          <p:spPr>
            <a:xfrm>
              <a:off x="7513527"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22" name="Forme libre 521">
              <a:extLst>
                <a:ext uri="{FF2B5EF4-FFF2-40B4-BE49-F238E27FC236}">
                  <a16:creationId xmlns:a16="http://schemas.microsoft.com/office/drawing/2014/main" id="{F6D9778E-12AA-4F43-A852-3103F0BED1BE}"/>
                </a:ext>
              </a:extLst>
            </p:cNvPr>
            <p:cNvSpPr/>
            <p:nvPr/>
          </p:nvSpPr>
          <p:spPr>
            <a:xfrm>
              <a:off x="7463932"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23" name="Forme libre 522">
              <a:extLst>
                <a:ext uri="{FF2B5EF4-FFF2-40B4-BE49-F238E27FC236}">
                  <a16:creationId xmlns:a16="http://schemas.microsoft.com/office/drawing/2014/main" id="{5F304FE9-B9F7-8C48-9D4B-D08EA5DC624F}"/>
                </a:ext>
              </a:extLst>
            </p:cNvPr>
            <p:cNvSpPr/>
            <p:nvPr/>
          </p:nvSpPr>
          <p:spPr>
            <a:xfrm>
              <a:off x="7513527"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24" name="Forme libre 523">
              <a:extLst>
                <a:ext uri="{FF2B5EF4-FFF2-40B4-BE49-F238E27FC236}">
                  <a16:creationId xmlns:a16="http://schemas.microsoft.com/office/drawing/2014/main" id="{B5DCEF7D-4EAF-3740-879A-F7EF1877C12C}"/>
                </a:ext>
              </a:extLst>
            </p:cNvPr>
            <p:cNvSpPr/>
            <p:nvPr/>
          </p:nvSpPr>
          <p:spPr>
            <a:xfrm>
              <a:off x="7463932"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25" name="Forme libre 524">
              <a:extLst>
                <a:ext uri="{FF2B5EF4-FFF2-40B4-BE49-F238E27FC236}">
                  <a16:creationId xmlns:a16="http://schemas.microsoft.com/office/drawing/2014/main" id="{4F820A2D-09E3-1747-820F-722291776F7E}"/>
                </a:ext>
              </a:extLst>
            </p:cNvPr>
            <p:cNvSpPr/>
            <p:nvPr/>
          </p:nvSpPr>
          <p:spPr>
            <a:xfrm>
              <a:off x="7513527"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26" name="Forme libre 525">
              <a:extLst>
                <a:ext uri="{FF2B5EF4-FFF2-40B4-BE49-F238E27FC236}">
                  <a16:creationId xmlns:a16="http://schemas.microsoft.com/office/drawing/2014/main" id="{C14445C7-CF7B-1C44-8FC3-FDC455C10B40}"/>
                </a:ext>
              </a:extLst>
            </p:cNvPr>
            <p:cNvSpPr/>
            <p:nvPr/>
          </p:nvSpPr>
          <p:spPr>
            <a:xfrm>
              <a:off x="7868695"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27" name="Forme libre 526">
              <a:extLst>
                <a:ext uri="{FF2B5EF4-FFF2-40B4-BE49-F238E27FC236}">
                  <a16:creationId xmlns:a16="http://schemas.microsoft.com/office/drawing/2014/main" id="{D4ED9936-D870-F14A-B2DF-89AEA3927866}"/>
                </a:ext>
              </a:extLst>
            </p:cNvPr>
            <p:cNvSpPr/>
            <p:nvPr/>
          </p:nvSpPr>
          <p:spPr>
            <a:xfrm>
              <a:off x="7918291"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28" name="Forme libre 527">
              <a:extLst>
                <a:ext uri="{FF2B5EF4-FFF2-40B4-BE49-F238E27FC236}">
                  <a16:creationId xmlns:a16="http://schemas.microsoft.com/office/drawing/2014/main" id="{E8BFF88D-ED6C-8B45-ABE1-AA9ADF93BC7F}"/>
                </a:ext>
              </a:extLst>
            </p:cNvPr>
            <p:cNvSpPr/>
            <p:nvPr/>
          </p:nvSpPr>
          <p:spPr>
            <a:xfrm>
              <a:off x="7868695"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29" name="Forme libre 528">
              <a:extLst>
                <a:ext uri="{FF2B5EF4-FFF2-40B4-BE49-F238E27FC236}">
                  <a16:creationId xmlns:a16="http://schemas.microsoft.com/office/drawing/2014/main" id="{26A79867-2CD1-DC4B-8BE7-425050019058}"/>
                </a:ext>
              </a:extLst>
            </p:cNvPr>
            <p:cNvSpPr/>
            <p:nvPr/>
          </p:nvSpPr>
          <p:spPr>
            <a:xfrm>
              <a:off x="7918291"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30" name="Forme libre 529">
              <a:extLst>
                <a:ext uri="{FF2B5EF4-FFF2-40B4-BE49-F238E27FC236}">
                  <a16:creationId xmlns:a16="http://schemas.microsoft.com/office/drawing/2014/main" id="{58AA2C55-29A9-7542-ADC1-4D3F1C7BBC19}"/>
                </a:ext>
              </a:extLst>
            </p:cNvPr>
            <p:cNvSpPr/>
            <p:nvPr/>
          </p:nvSpPr>
          <p:spPr>
            <a:xfrm>
              <a:off x="7868695"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31" name="Forme libre 530">
              <a:extLst>
                <a:ext uri="{FF2B5EF4-FFF2-40B4-BE49-F238E27FC236}">
                  <a16:creationId xmlns:a16="http://schemas.microsoft.com/office/drawing/2014/main" id="{09C7B21E-A13D-2346-9714-B34765530FD7}"/>
                </a:ext>
              </a:extLst>
            </p:cNvPr>
            <p:cNvSpPr/>
            <p:nvPr/>
          </p:nvSpPr>
          <p:spPr>
            <a:xfrm>
              <a:off x="7918291"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32" name="Forme libre 531">
              <a:extLst>
                <a:ext uri="{FF2B5EF4-FFF2-40B4-BE49-F238E27FC236}">
                  <a16:creationId xmlns:a16="http://schemas.microsoft.com/office/drawing/2014/main" id="{DABBAB04-AB67-394B-A20A-584D5368009E}"/>
                </a:ext>
              </a:extLst>
            </p:cNvPr>
            <p:cNvSpPr/>
            <p:nvPr/>
          </p:nvSpPr>
          <p:spPr>
            <a:xfrm>
              <a:off x="7868695"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33" name="Forme libre 532">
              <a:extLst>
                <a:ext uri="{FF2B5EF4-FFF2-40B4-BE49-F238E27FC236}">
                  <a16:creationId xmlns:a16="http://schemas.microsoft.com/office/drawing/2014/main" id="{DDA42D50-6D2C-6F42-B860-F1D26F6A9046}"/>
                </a:ext>
              </a:extLst>
            </p:cNvPr>
            <p:cNvSpPr/>
            <p:nvPr/>
          </p:nvSpPr>
          <p:spPr>
            <a:xfrm>
              <a:off x="7918291"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34" name="Forme libre 533">
              <a:extLst>
                <a:ext uri="{FF2B5EF4-FFF2-40B4-BE49-F238E27FC236}">
                  <a16:creationId xmlns:a16="http://schemas.microsoft.com/office/drawing/2014/main" id="{12FAA286-E580-D742-B84D-2805ED8C5DF2}"/>
                </a:ext>
              </a:extLst>
            </p:cNvPr>
            <p:cNvSpPr/>
            <p:nvPr/>
          </p:nvSpPr>
          <p:spPr>
            <a:xfrm>
              <a:off x="7868695"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35" name="Forme libre 534">
              <a:extLst>
                <a:ext uri="{FF2B5EF4-FFF2-40B4-BE49-F238E27FC236}">
                  <a16:creationId xmlns:a16="http://schemas.microsoft.com/office/drawing/2014/main" id="{7B63FF08-C1EE-D843-846D-0B0001EFF47E}"/>
                </a:ext>
              </a:extLst>
            </p:cNvPr>
            <p:cNvSpPr/>
            <p:nvPr/>
          </p:nvSpPr>
          <p:spPr>
            <a:xfrm>
              <a:off x="7918291"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36" name="Forme libre 535">
              <a:extLst>
                <a:ext uri="{FF2B5EF4-FFF2-40B4-BE49-F238E27FC236}">
                  <a16:creationId xmlns:a16="http://schemas.microsoft.com/office/drawing/2014/main" id="{88FAC7BB-5A71-1844-A2F7-075579196D39}"/>
                </a:ext>
              </a:extLst>
            </p:cNvPr>
            <p:cNvSpPr/>
            <p:nvPr/>
          </p:nvSpPr>
          <p:spPr>
            <a:xfrm>
              <a:off x="7868695"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37" name="Forme libre 536">
              <a:extLst>
                <a:ext uri="{FF2B5EF4-FFF2-40B4-BE49-F238E27FC236}">
                  <a16:creationId xmlns:a16="http://schemas.microsoft.com/office/drawing/2014/main" id="{E2275118-3EAA-F843-94D1-A92547505897}"/>
                </a:ext>
              </a:extLst>
            </p:cNvPr>
            <p:cNvSpPr/>
            <p:nvPr/>
          </p:nvSpPr>
          <p:spPr>
            <a:xfrm>
              <a:off x="7918291"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38" name="Forme libre 537">
              <a:extLst>
                <a:ext uri="{FF2B5EF4-FFF2-40B4-BE49-F238E27FC236}">
                  <a16:creationId xmlns:a16="http://schemas.microsoft.com/office/drawing/2014/main" id="{DE4192E3-77D1-C14C-B9A2-9BDEAB203765}"/>
                </a:ext>
              </a:extLst>
            </p:cNvPr>
            <p:cNvSpPr/>
            <p:nvPr/>
          </p:nvSpPr>
          <p:spPr>
            <a:xfrm>
              <a:off x="7868695"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39" name="Forme libre 538">
              <a:extLst>
                <a:ext uri="{FF2B5EF4-FFF2-40B4-BE49-F238E27FC236}">
                  <a16:creationId xmlns:a16="http://schemas.microsoft.com/office/drawing/2014/main" id="{6C5DA592-DA2E-474F-BAB0-E4BDBC70E91D}"/>
                </a:ext>
              </a:extLst>
            </p:cNvPr>
            <p:cNvSpPr/>
            <p:nvPr/>
          </p:nvSpPr>
          <p:spPr>
            <a:xfrm>
              <a:off x="7918291"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40" name="Forme libre 539">
              <a:extLst>
                <a:ext uri="{FF2B5EF4-FFF2-40B4-BE49-F238E27FC236}">
                  <a16:creationId xmlns:a16="http://schemas.microsoft.com/office/drawing/2014/main" id="{CE2DF3F5-7DC0-5641-942C-7CE32DD4AFE6}"/>
                </a:ext>
              </a:extLst>
            </p:cNvPr>
            <p:cNvSpPr/>
            <p:nvPr/>
          </p:nvSpPr>
          <p:spPr>
            <a:xfrm>
              <a:off x="7868695"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41" name="Forme libre 540">
              <a:extLst>
                <a:ext uri="{FF2B5EF4-FFF2-40B4-BE49-F238E27FC236}">
                  <a16:creationId xmlns:a16="http://schemas.microsoft.com/office/drawing/2014/main" id="{903E6F81-DDD5-1B42-A300-C17AB4298893}"/>
                </a:ext>
              </a:extLst>
            </p:cNvPr>
            <p:cNvSpPr/>
            <p:nvPr/>
          </p:nvSpPr>
          <p:spPr>
            <a:xfrm>
              <a:off x="7918291"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42" name="Forme libre 541">
              <a:extLst>
                <a:ext uri="{FF2B5EF4-FFF2-40B4-BE49-F238E27FC236}">
                  <a16:creationId xmlns:a16="http://schemas.microsoft.com/office/drawing/2014/main" id="{1AB31258-7268-8D4A-AF36-556186D42732}"/>
                </a:ext>
              </a:extLst>
            </p:cNvPr>
            <p:cNvSpPr/>
            <p:nvPr/>
          </p:nvSpPr>
          <p:spPr>
            <a:xfrm>
              <a:off x="7868695"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43" name="Forme libre 542">
              <a:extLst>
                <a:ext uri="{FF2B5EF4-FFF2-40B4-BE49-F238E27FC236}">
                  <a16:creationId xmlns:a16="http://schemas.microsoft.com/office/drawing/2014/main" id="{98FAEE73-4F5D-C74D-ADB2-04D7F9634A5E}"/>
                </a:ext>
              </a:extLst>
            </p:cNvPr>
            <p:cNvSpPr/>
            <p:nvPr/>
          </p:nvSpPr>
          <p:spPr>
            <a:xfrm>
              <a:off x="7918291"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44" name="Forme libre 543">
              <a:extLst>
                <a:ext uri="{FF2B5EF4-FFF2-40B4-BE49-F238E27FC236}">
                  <a16:creationId xmlns:a16="http://schemas.microsoft.com/office/drawing/2014/main" id="{70C66DCC-4D4A-7C48-A2A1-3DE757D3246A}"/>
                </a:ext>
              </a:extLst>
            </p:cNvPr>
            <p:cNvSpPr/>
            <p:nvPr/>
          </p:nvSpPr>
          <p:spPr>
            <a:xfrm>
              <a:off x="7868695"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45" name="Forme libre 544">
              <a:extLst>
                <a:ext uri="{FF2B5EF4-FFF2-40B4-BE49-F238E27FC236}">
                  <a16:creationId xmlns:a16="http://schemas.microsoft.com/office/drawing/2014/main" id="{08F0BC07-4FF6-5547-859B-00F01897F12A}"/>
                </a:ext>
              </a:extLst>
            </p:cNvPr>
            <p:cNvSpPr/>
            <p:nvPr/>
          </p:nvSpPr>
          <p:spPr>
            <a:xfrm>
              <a:off x="7918291"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46" name="Forme libre 545">
              <a:extLst>
                <a:ext uri="{FF2B5EF4-FFF2-40B4-BE49-F238E27FC236}">
                  <a16:creationId xmlns:a16="http://schemas.microsoft.com/office/drawing/2014/main" id="{9DB9A951-9D46-AB4B-808C-A88D80D3D776}"/>
                </a:ext>
              </a:extLst>
            </p:cNvPr>
            <p:cNvSpPr/>
            <p:nvPr/>
          </p:nvSpPr>
          <p:spPr>
            <a:xfrm>
              <a:off x="8273458" y="5247351"/>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547" name="Forme libre 546">
              <a:extLst>
                <a:ext uri="{FF2B5EF4-FFF2-40B4-BE49-F238E27FC236}">
                  <a16:creationId xmlns:a16="http://schemas.microsoft.com/office/drawing/2014/main" id="{6D87B672-9187-4F4E-98DC-26FBFDE6190E}"/>
                </a:ext>
              </a:extLst>
            </p:cNvPr>
            <p:cNvSpPr/>
            <p:nvPr/>
          </p:nvSpPr>
          <p:spPr>
            <a:xfrm>
              <a:off x="8323054"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48" name="Forme libre 547">
              <a:extLst>
                <a:ext uri="{FF2B5EF4-FFF2-40B4-BE49-F238E27FC236}">
                  <a16:creationId xmlns:a16="http://schemas.microsoft.com/office/drawing/2014/main" id="{C8863D4C-50AE-3F47-8BF1-B484CA53F428}"/>
                </a:ext>
              </a:extLst>
            </p:cNvPr>
            <p:cNvSpPr/>
            <p:nvPr/>
          </p:nvSpPr>
          <p:spPr>
            <a:xfrm>
              <a:off x="8273458" y="4843378"/>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549" name="Forme libre 548">
              <a:extLst>
                <a:ext uri="{FF2B5EF4-FFF2-40B4-BE49-F238E27FC236}">
                  <a16:creationId xmlns:a16="http://schemas.microsoft.com/office/drawing/2014/main" id="{19D714A6-5361-E841-92D7-B58C35583641}"/>
                </a:ext>
              </a:extLst>
            </p:cNvPr>
            <p:cNvSpPr/>
            <p:nvPr/>
          </p:nvSpPr>
          <p:spPr>
            <a:xfrm>
              <a:off x="8323054"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50" name="Forme libre 549">
              <a:extLst>
                <a:ext uri="{FF2B5EF4-FFF2-40B4-BE49-F238E27FC236}">
                  <a16:creationId xmlns:a16="http://schemas.microsoft.com/office/drawing/2014/main" id="{65CDC794-D510-2349-A226-F19A895122B6}"/>
                </a:ext>
              </a:extLst>
            </p:cNvPr>
            <p:cNvSpPr/>
            <p:nvPr/>
          </p:nvSpPr>
          <p:spPr>
            <a:xfrm>
              <a:off x="8273458" y="4439406"/>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551" name="Forme libre 550">
              <a:extLst>
                <a:ext uri="{FF2B5EF4-FFF2-40B4-BE49-F238E27FC236}">
                  <a16:creationId xmlns:a16="http://schemas.microsoft.com/office/drawing/2014/main" id="{E03266A2-B25E-3140-9AD8-BEA9B965ACDD}"/>
                </a:ext>
              </a:extLst>
            </p:cNvPr>
            <p:cNvSpPr/>
            <p:nvPr/>
          </p:nvSpPr>
          <p:spPr>
            <a:xfrm>
              <a:off x="8323054"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52" name="Forme libre 551">
              <a:extLst>
                <a:ext uri="{FF2B5EF4-FFF2-40B4-BE49-F238E27FC236}">
                  <a16:creationId xmlns:a16="http://schemas.microsoft.com/office/drawing/2014/main" id="{C7D05408-DF05-6742-B408-F7D4279A7E05}"/>
                </a:ext>
              </a:extLst>
            </p:cNvPr>
            <p:cNvSpPr/>
            <p:nvPr/>
          </p:nvSpPr>
          <p:spPr>
            <a:xfrm>
              <a:off x="8273458" y="4035433"/>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553" name="Forme libre 552">
              <a:extLst>
                <a:ext uri="{FF2B5EF4-FFF2-40B4-BE49-F238E27FC236}">
                  <a16:creationId xmlns:a16="http://schemas.microsoft.com/office/drawing/2014/main" id="{4E908B6A-234C-F94A-98B8-1804B1CB30EC}"/>
                </a:ext>
              </a:extLst>
            </p:cNvPr>
            <p:cNvSpPr/>
            <p:nvPr/>
          </p:nvSpPr>
          <p:spPr>
            <a:xfrm>
              <a:off x="8323054"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54" name="Forme libre 553">
              <a:extLst>
                <a:ext uri="{FF2B5EF4-FFF2-40B4-BE49-F238E27FC236}">
                  <a16:creationId xmlns:a16="http://schemas.microsoft.com/office/drawing/2014/main" id="{EA243BD0-753F-EC46-B7E8-B6F7FBE3938B}"/>
                </a:ext>
              </a:extLst>
            </p:cNvPr>
            <p:cNvSpPr/>
            <p:nvPr/>
          </p:nvSpPr>
          <p:spPr>
            <a:xfrm>
              <a:off x="8273458" y="3631461"/>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555" name="Forme libre 554">
              <a:extLst>
                <a:ext uri="{FF2B5EF4-FFF2-40B4-BE49-F238E27FC236}">
                  <a16:creationId xmlns:a16="http://schemas.microsoft.com/office/drawing/2014/main" id="{4D602835-DD7B-2442-B448-7FCF1F38BFCC}"/>
                </a:ext>
              </a:extLst>
            </p:cNvPr>
            <p:cNvSpPr/>
            <p:nvPr/>
          </p:nvSpPr>
          <p:spPr>
            <a:xfrm>
              <a:off x="8323054"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56" name="Forme libre 555">
              <a:extLst>
                <a:ext uri="{FF2B5EF4-FFF2-40B4-BE49-F238E27FC236}">
                  <a16:creationId xmlns:a16="http://schemas.microsoft.com/office/drawing/2014/main" id="{970FD6E6-C6CF-474F-9BBF-117FF4ED25AD}"/>
                </a:ext>
              </a:extLst>
            </p:cNvPr>
            <p:cNvSpPr/>
            <p:nvPr/>
          </p:nvSpPr>
          <p:spPr>
            <a:xfrm>
              <a:off x="8273458" y="3227488"/>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557" name="Forme libre 556">
              <a:extLst>
                <a:ext uri="{FF2B5EF4-FFF2-40B4-BE49-F238E27FC236}">
                  <a16:creationId xmlns:a16="http://schemas.microsoft.com/office/drawing/2014/main" id="{A55B7608-C9E9-4D4C-A7E9-80EBD1F0908B}"/>
                </a:ext>
              </a:extLst>
            </p:cNvPr>
            <p:cNvSpPr/>
            <p:nvPr/>
          </p:nvSpPr>
          <p:spPr>
            <a:xfrm>
              <a:off x="8323054"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58" name="Forme libre 557">
              <a:extLst>
                <a:ext uri="{FF2B5EF4-FFF2-40B4-BE49-F238E27FC236}">
                  <a16:creationId xmlns:a16="http://schemas.microsoft.com/office/drawing/2014/main" id="{03D60361-7D7C-D345-9CE6-E155B3A750BE}"/>
                </a:ext>
              </a:extLst>
            </p:cNvPr>
            <p:cNvSpPr/>
            <p:nvPr/>
          </p:nvSpPr>
          <p:spPr>
            <a:xfrm>
              <a:off x="8273458" y="2823516"/>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559" name="Forme libre 558">
              <a:extLst>
                <a:ext uri="{FF2B5EF4-FFF2-40B4-BE49-F238E27FC236}">
                  <a16:creationId xmlns:a16="http://schemas.microsoft.com/office/drawing/2014/main" id="{535B8EA3-579F-AB49-AA9E-06CFF06BF29F}"/>
                </a:ext>
              </a:extLst>
            </p:cNvPr>
            <p:cNvSpPr/>
            <p:nvPr/>
          </p:nvSpPr>
          <p:spPr>
            <a:xfrm>
              <a:off x="8323054"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60" name="Forme libre 559">
              <a:extLst>
                <a:ext uri="{FF2B5EF4-FFF2-40B4-BE49-F238E27FC236}">
                  <a16:creationId xmlns:a16="http://schemas.microsoft.com/office/drawing/2014/main" id="{B0F5E150-B37B-184D-9ED3-26C26F249FEB}"/>
                </a:ext>
              </a:extLst>
            </p:cNvPr>
            <p:cNvSpPr/>
            <p:nvPr/>
          </p:nvSpPr>
          <p:spPr>
            <a:xfrm>
              <a:off x="8273458" y="2419543"/>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561" name="Forme libre 560">
              <a:extLst>
                <a:ext uri="{FF2B5EF4-FFF2-40B4-BE49-F238E27FC236}">
                  <a16:creationId xmlns:a16="http://schemas.microsoft.com/office/drawing/2014/main" id="{76E43766-9749-5744-B3B6-BCBC1CD216D2}"/>
                </a:ext>
              </a:extLst>
            </p:cNvPr>
            <p:cNvSpPr/>
            <p:nvPr/>
          </p:nvSpPr>
          <p:spPr>
            <a:xfrm>
              <a:off x="8323054"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62" name="Forme libre 561">
              <a:extLst>
                <a:ext uri="{FF2B5EF4-FFF2-40B4-BE49-F238E27FC236}">
                  <a16:creationId xmlns:a16="http://schemas.microsoft.com/office/drawing/2014/main" id="{80A8BD12-929B-1B44-AFB6-7C217FAF5104}"/>
                </a:ext>
              </a:extLst>
            </p:cNvPr>
            <p:cNvSpPr/>
            <p:nvPr/>
          </p:nvSpPr>
          <p:spPr>
            <a:xfrm>
              <a:off x="8273458" y="2015571"/>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563" name="Forme libre 562">
              <a:extLst>
                <a:ext uri="{FF2B5EF4-FFF2-40B4-BE49-F238E27FC236}">
                  <a16:creationId xmlns:a16="http://schemas.microsoft.com/office/drawing/2014/main" id="{6689E7AB-A506-314C-B17C-7D420A1E5A96}"/>
                </a:ext>
              </a:extLst>
            </p:cNvPr>
            <p:cNvSpPr/>
            <p:nvPr/>
          </p:nvSpPr>
          <p:spPr>
            <a:xfrm>
              <a:off x="8323054"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64" name="Forme libre 563">
              <a:extLst>
                <a:ext uri="{FF2B5EF4-FFF2-40B4-BE49-F238E27FC236}">
                  <a16:creationId xmlns:a16="http://schemas.microsoft.com/office/drawing/2014/main" id="{34EE891B-1DEB-C24A-B8B8-B461009E0633}"/>
                </a:ext>
              </a:extLst>
            </p:cNvPr>
            <p:cNvSpPr/>
            <p:nvPr/>
          </p:nvSpPr>
          <p:spPr>
            <a:xfrm>
              <a:off x="8273458" y="1611598"/>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565" name="Forme libre 564">
              <a:extLst>
                <a:ext uri="{FF2B5EF4-FFF2-40B4-BE49-F238E27FC236}">
                  <a16:creationId xmlns:a16="http://schemas.microsoft.com/office/drawing/2014/main" id="{7530327E-2836-B04D-81D0-FDCED4E70087}"/>
                </a:ext>
              </a:extLst>
            </p:cNvPr>
            <p:cNvSpPr/>
            <p:nvPr/>
          </p:nvSpPr>
          <p:spPr>
            <a:xfrm>
              <a:off x="8323054"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66" name="Forme libre 565">
              <a:extLst>
                <a:ext uri="{FF2B5EF4-FFF2-40B4-BE49-F238E27FC236}">
                  <a16:creationId xmlns:a16="http://schemas.microsoft.com/office/drawing/2014/main" id="{146CFE10-DD00-1342-BA8C-7FC07B0336E6}"/>
                </a:ext>
              </a:extLst>
            </p:cNvPr>
            <p:cNvSpPr/>
            <p:nvPr/>
          </p:nvSpPr>
          <p:spPr>
            <a:xfrm>
              <a:off x="8678221" y="5247351"/>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567" name="Forme libre 566">
              <a:extLst>
                <a:ext uri="{FF2B5EF4-FFF2-40B4-BE49-F238E27FC236}">
                  <a16:creationId xmlns:a16="http://schemas.microsoft.com/office/drawing/2014/main" id="{43E7FE42-1014-6743-8DB9-25337C891809}"/>
                </a:ext>
              </a:extLst>
            </p:cNvPr>
            <p:cNvSpPr/>
            <p:nvPr/>
          </p:nvSpPr>
          <p:spPr>
            <a:xfrm>
              <a:off x="8727817"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68" name="Forme libre 567">
              <a:extLst>
                <a:ext uri="{FF2B5EF4-FFF2-40B4-BE49-F238E27FC236}">
                  <a16:creationId xmlns:a16="http://schemas.microsoft.com/office/drawing/2014/main" id="{999D6B93-66B2-DF4E-A24A-0C5BFD9101AE}"/>
                </a:ext>
              </a:extLst>
            </p:cNvPr>
            <p:cNvSpPr/>
            <p:nvPr/>
          </p:nvSpPr>
          <p:spPr>
            <a:xfrm>
              <a:off x="8678221" y="4843378"/>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569" name="Forme libre 568">
              <a:extLst>
                <a:ext uri="{FF2B5EF4-FFF2-40B4-BE49-F238E27FC236}">
                  <a16:creationId xmlns:a16="http://schemas.microsoft.com/office/drawing/2014/main" id="{57E2356A-6569-E84E-A348-591FF0962B53}"/>
                </a:ext>
              </a:extLst>
            </p:cNvPr>
            <p:cNvSpPr/>
            <p:nvPr/>
          </p:nvSpPr>
          <p:spPr>
            <a:xfrm>
              <a:off x="8727817"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70" name="Forme libre 569">
              <a:extLst>
                <a:ext uri="{FF2B5EF4-FFF2-40B4-BE49-F238E27FC236}">
                  <a16:creationId xmlns:a16="http://schemas.microsoft.com/office/drawing/2014/main" id="{F7F28359-DBCF-FF46-9907-618C51378698}"/>
                </a:ext>
              </a:extLst>
            </p:cNvPr>
            <p:cNvSpPr/>
            <p:nvPr/>
          </p:nvSpPr>
          <p:spPr>
            <a:xfrm>
              <a:off x="8678221" y="4439406"/>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571" name="Forme libre 570">
              <a:extLst>
                <a:ext uri="{FF2B5EF4-FFF2-40B4-BE49-F238E27FC236}">
                  <a16:creationId xmlns:a16="http://schemas.microsoft.com/office/drawing/2014/main" id="{C4A59DBF-FD4A-DD44-BC8D-216F30E2C8E1}"/>
                </a:ext>
              </a:extLst>
            </p:cNvPr>
            <p:cNvSpPr/>
            <p:nvPr/>
          </p:nvSpPr>
          <p:spPr>
            <a:xfrm>
              <a:off x="8727817"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72" name="Forme libre 571">
              <a:extLst>
                <a:ext uri="{FF2B5EF4-FFF2-40B4-BE49-F238E27FC236}">
                  <a16:creationId xmlns:a16="http://schemas.microsoft.com/office/drawing/2014/main" id="{E6D2AD3D-AEBA-C446-B442-33F2CBAD5725}"/>
                </a:ext>
              </a:extLst>
            </p:cNvPr>
            <p:cNvSpPr/>
            <p:nvPr/>
          </p:nvSpPr>
          <p:spPr>
            <a:xfrm>
              <a:off x="8678221" y="4035433"/>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573" name="Forme libre 572">
              <a:extLst>
                <a:ext uri="{FF2B5EF4-FFF2-40B4-BE49-F238E27FC236}">
                  <a16:creationId xmlns:a16="http://schemas.microsoft.com/office/drawing/2014/main" id="{09D1A848-E2FF-8748-9258-4DF645184F86}"/>
                </a:ext>
              </a:extLst>
            </p:cNvPr>
            <p:cNvSpPr/>
            <p:nvPr/>
          </p:nvSpPr>
          <p:spPr>
            <a:xfrm>
              <a:off x="8727817"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74" name="Forme libre 573">
              <a:extLst>
                <a:ext uri="{FF2B5EF4-FFF2-40B4-BE49-F238E27FC236}">
                  <a16:creationId xmlns:a16="http://schemas.microsoft.com/office/drawing/2014/main" id="{45BC0140-BE0E-1E41-BC48-946D68178C33}"/>
                </a:ext>
              </a:extLst>
            </p:cNvPr>
            <p:cNvSpPr/>
            <p:nvPr/>
          </p:nvSpPr>
          <p:spPr>
            <a:xfrm>
              <a:off x="8678221" y="3631461"/>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575" name="Forme libre 574">
              <a:extLst>
                <a:ext uri="{FF2B5EF4-FFF2-40B4-BE49-F238E27FC236}">
                  <a16:creationId xmlns:a16="http://schemas.microsoft.com/office/drawing/2014/main" id="{E6044E19-D2B7-1945-991E-5E9A5521BE9D}"/>
                </a:ext>
              </a:extLst>
            </p:cNvPr>
            <p:cNvSpPr/>
            <p:nvPr/>
          </p:nvSpPr>
          <p:spPr>
            <a:xfrm>
              <a:off x="8727817"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76" name="Forme libre 575">
              <a:extLst>
                <a:ext uri="{FF2B5EF4-FFF2-40B4-BE49-F238E27FC236}">
                  <a16:creationId xmlns:a16="http://schemas.microsoft.com/office/drawing/2014/main" id="{5A401FC4-2520-6D43-8B3E-3D03E6251DE3}"/>
                </a:ext>
              </a:extLst>
            </p:cNvPr>
            <p:cNvSpPr/>
            <p:nvPr/>
          </p:nvSpPr>
          <p:spPr>
            <a:xfrm>
              <a:off x="8678221" y="3227488"/>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577" name="Forme libre 576">
              <a:extLst>
                <a:ext uri="{FF2B5EF4-FFF2-40B4-BE49-F238E27FC236}">
                  <a16:creationId xmlns:a16="http://schemas.microsoft.com/office/drawing/2014/main" id="{5997E69F-B6E8-3E44-9F55-B21283A16DFA}"/>
                </a:ext>
              </a:extLst>
            </p:cNvPr>
            <p:cNvSpPr/>
            <p:nvPr/>
          </p:nvSpPr>
          <p:spPr>
            <a:xfrm>
              <a:off x="8727817"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78" name="Forme libre 577">
              <a:extLst>
                <a:ext uri="{FF2B5EF4-FFF2-40B4-BE49-F238E27FC236}">
                  <a16:creationId xmlns:a16="http://schemas.microsoft.com/office/drawing/2014/main" id="{E37B60DA-9C66-9844-BFFC-70792A250E0B}"/>
                </a:ext>
              </a:extLst>
            </p:cNvPr>
            <p:cNvSpPr/>
            <p:nvPr/>
          </p:nvSpPr>
          <p:spPr>
            <a:xfrm>
              <a:off x="8678221" y="2823516"/>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579" name="Forme libre 578">
              <a:extLst>
                <a:ext uri="{FF2B5EF4-FFF2-40B4-BE49-F238E27FC236}">
                  <a16:creationId xmlns:a16="http://schemas.microsoft.com/office/drawing/2014/main" id="{E4473028-2F97-374F-9A74-996C6497ED9F}"/>
                </a:ext>
              </a:extLst>
            </p:cNvPr>
            <p:cNvSpPr/>
            <p:nvPr/>
          </p:nvSpPr>
          <p:spPr>
            <a:xfrm>
              <a:off x="8727817"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80" name="Forme libre 579">
              <a:extLst>
                <a:ext uri="{FF2B5EF4-FFF2-40B4-BE49-F238E27FC236}">
                  <a16:creationId xmlns:a16="http://schemas.microsoft.com/office/drawing/2014/main" id="{D0B6476A-E57F-6642-8B3C-3BE8A7EF290F}"/>
                </a:ext>
              </a:extLst>
            </p:cNvPr>
            <p:cNvSpPr/>
            <p:nvPr/>
          </p:nvSpPr>
          <p:spPr>
            <a:xfrm>
              <a:off x="8678221" y="2419543"/>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581" name="Forme libre 580">
              <a:extLst>
                <a:ext uri="{FF2B5EF4-FFF2-40B4-BE49-F238E27FC236}">
                  <a16:creationId xmlns:a16="http://schemas.microsoft.com/office/drawing/2014/main" id="{E140FC4D-252B-0943-826A-43FA45D5C895}"/>
                </a:ext>
              </a:extLst>
            </p:cNvPr>
            <p:cNvSpPr/>
            <p:nvPr/>
          </p:nvSpPr>
          <p:spPr>
            <a:xfrm>
              <a:off x="8727817"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82" name="Forme libre 581">
              <a:extLst>
                <a:ext uri="{FF2B5EF4-FFF2-40B4-BE49-F238E27FC236}">
                  <a16:creationId xmlns:a16="http://schemas.microsoft.com/office/drawing/2014/main" id="{0E955F41-7B45-3F48-98AD-C5AE26CFB3B2}"/>
                </a:ext>
              </a:extLst>
            </p:cNvPr>
            <p:cNvSpPr/>
            <p:nvPr/>
          </p:nvSpPr>
          <p:spPr>
            <a:xfrm>
              <a:off x="8678221" y="2015571"/>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583" name="Forme libre 582">
              <a:extLst>
                <a:ext uri="{FF2B5EF4-FFF2-40B4-BE49-F238E27FC236}">
                  <a16:creationId xmlns:a16="http://schemas.microsoft.com/office/drawing/2014/main" id="{2C1BF4DE-2280-9643-86FD-0A631548B704}"/>
                </a:ext>
              </a:extLst>
            </p:cNvPr>
            <p:cNvSpPr/>
            <p:nvPr/>
          </p:nvSpPr>
          <p:spPr>
            <a:xfrm>
              <a:off x="8727817"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84" name="Forme libre 583">
              <a:extLst>
                <a:ext uri="{FF2B5EF4-FFF2-40B4-BE49-F238E27FC236}">
                  <a16:creationId xmlns:a16="http://schemas.microsoft.com/office/drawing/2014/main" id="{E6A6497A-9D1B-1F41-BC29-F36903538819}"/>
                </a:ext>
              </a:extLst>
            </p:cNvPr>
            <p:cNvSpPr/>
            <p:nvPr/>
          </p:nvSpPr>
          <p:spPr>
            <a:xfrm>
              <a:off x="8678221" y="1611598"/>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585" name="Forme libre 584">
              <a:extLst>
                <a:ext uri="{FF2B5EF4-FFF2-40B4-BE49-F238E27FC236}">
                  <a16:creationId xmlns:a16="http://schemas.microsoft.com/office/drawing/2014/main" id="{B442B424-DEC6-7E41-8161-C399BE83A537}"/>
                </a:ext>
              </a:extLst>
            </p:cNvPr>
            <p:cNvSpPr/>
            <p:nvPr/>
          </p:nvSpPr>
          <p:spPr>
            <a:xfrm>
              <a:off x="8727817"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grpSp>
    </p:spTree>
    <p:extLst>
      <p:ext uri="{BB962C8B-B14F-4D97-AF65-F5344CB8AC3E}">
        <p14:creationId xmlns:p14="http://schemas.microsoft.com/office/powerpoint/2010/main" val="1457573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801932-3303-FB45-AC2A-5FE8027DF921}"/>
              </a:ext>
            </a:extLst>
          </p:cNvPr>
          <p:cNvSpPr>
            <a:spLocks noGrp="1"/>
          </p:cNvSpPr>
          <p:nvPr>
            <p:ph type="title"/>
          </p:nvPr>
        </p:nvSpPr>
        <p:spPr>
          <a:xfrm>
            <a:off x="854463" y="655350"/>
            <a:ext cx="10515600" cy="1325563"/>
          </a:xfrm>
        </p:spPr>
        <p:txBody>
          <a:bodyPr anchor="t"/>
          <a:lstStyle>
            <a:lvl1pPr>
              <a:defRPr b="1"/>
            </a:lvl1pPr>
          </a:lstStyle>
          <a:p>
            <a:r>
              <a:rPr lang="fr-FR"/>
              <a:t>Modifiez le style du titre</a:t>
            </a:r>
          </a:p>
        </p:txBody>
      </p:sp>
      <p:sp>
        <p:nvSpPr>
          <p:cNvPr id="3" name="Espace réservé du texte 2">
            <a:extLst>
              <a:ext uri="{FF2B5EF4-FFF2-40B4-BE49-F238E27FC236}">
                <a16:creationId xmlns:a16="http://schemas.microsoft.com/office/drawing/2014/main" id="{A9D333AE-BFF7-A748-8ABD-0C531D67AD3E}"/>
              </a:ext>
            </a:extLst>
          </p:cNvPr>
          <p:cNvSpPr>
            <a:spLocks noGrp="1"/>
          </p:cNvSpPr>
          <p:nvPr>
            <p:ph type="body" idx="1"/>
          </p:nvPr>
        </p:nvSpPr>
        <p:spPr>
          <a:xfrm>
            <a:off x="854463" y="169415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188A40D-3838-4F47-9483-8FD2C0987273}"/>
              </a:ext>
            </a:extLst>
          </p:cNvPr>
          <p:cNvSpPr>
            <a:spLocks noGrp="1"/>
          </p:cNvSpPr>
          <p:nvPr>
            <p:ph sz="half" idx="2"/>
          </p:nvPr>
        </p:nvSpPr>
        <p:spPr>
          <a:xfrm>
            <a:off x="854463" y="2518062"/>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240AB1F-37AD-804E-9916-47BB4A2B31E6}"/>
              </a:ext>
            </a:extLst>
          </p:cNvPr>
          <p:cNvSpPr>
            <a:spLocks noGrp="1"/>
          </p:cNvSpPr>
          <p:nvPr>
            <p:ph type="body" sz="quarter" idx="3"/>
          </p:nvPr>
        </p:nvSpPr>
        <p:spPr>
          <a:xfrm>
            <a:off x="6186875" y="169415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34A4CD87-869F-D142-888A-9CC2424D7D5A}"/>
              </a:ext>
            </a:extLst>
          </p:cNvPr>
          <p:cNvSpPr>
            <a:spLocks noGrp="1"/>
          </p:cNvSpPr>
          <p:nvPr>
            <p:ph sz="quarter" idx="4"/>
          </p:nvPr>
        </p:nvSpPr>
        <p:spPr>
          <a:xfrm>
            <a:off x="6186875" y="2518062"/>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7C4BCF6-1ECC-1743-A61B-36A8BB951644}"/>
              </a:ext>
            </a:extLst>
          </p:cNvPr>
          <p:cNvSpPr>
            <a:spLocks noGrp="1"/>
          </p:cNvSpPr>
          <p:nvPr>
            <p:ph type="dt" sz="half" idx="10"/>
          </p:nvPr>
        </p:nvSpPr>
        <p:spPr/>
        <p:txBody>
          <a:bodyPr/>
          <a:lstStyle/>
          <a:p>
            <a:fld id="{9B88A1DE-B121-674D-83C0-3F4E6FF0408E}" type="datetime1">
              <a:rPr lang="fr-FR" smtClean="0"/>
              <a:t>28/05/2024</a:t>
            </a:fld>
            <a:endParaRPr lang="fr-FR"/>
          </a:p>
        </p:txBody>
      </p:sp>
      <p:sp>
        <p:nvSpPr>
          <p:cNvPr id="8" name="Espace réservé du pied de page 7">
            <a:extLst>
              <a:ext uri="{FF2B5EF4-FFF2-40B4-BE49-F238E27FC236}">
                <a16:creationId xmlns:a16="http://schemas.microsoft.com/office/drawing/2014/main" id="{7A204096-D781-934C-B401-699D241918DF}"/>
              </a:ext>
            </a:extLst>
          </p:cNvPr>
          <p:cNvSpPr>
            <a:spLocks noGrp="1"/>
          </p:cNvSpPr>
          <p:nvPr>
            <p:ph type="ftr" sz="quarter" idx="11"/>
          </p:nvPr>
        </p:nvSpPr>
        <p:spPr/>
        <p:txBody>
          <a:bodyPr/>
          <a:lstStyle/>
          <a:p>
            <a:r>
              <a:rPr lang="fr-FR"/>
              <a:t>INSA Toulouse</a:t>
            </a:r>
          </a:p>
        </p:txBody>
      </p:sp>
      <p:sp>
        <p:nvSpPr>
          <p:cNvPr id="9" name="Espace réservé du numéro de diapositive 8">
            <a:extLst>
              <a:ext uri="{FF2B5EF4-FFF2-40B4-BE49-F238E27FC236}">
                <a16:creationId xmlns:a16="http://schemas.microsoft.com/office/drawing/2014/main" id="{9CB58CB2-5755-634E-AE3C-69B0EF05058D}"/>
              </a:ext>
            </a:extLst>
          </p:cNvPr>
          <p:cNvSpPr>
            <a:spLocks noGrp="1"/>
          </p:cNvSpPr>
          <p:nvPr>
            <p:ph type="sldNum" sz="quarter" idx="12"/>
          </p:nvPr>
        </p:nvSpPr>
        <p:spPr/>
        <p:txBody>
          <a:bodyPr/>
          <a:lstStyle/>
          <a:p>
            <a:fld id="{3F394568-A123-CF43-B37D-0430507FD9CE}" type="slidenum">
              <a:rPr lang="fr-FR" smtClean="0"/>
              <a:t>‹#›</a:t>
            </a:fld>
            <a:endParaRPr lang="fr-FR"/>
          </a:p>
        </p:txBody>
      </p:sp>
    </p:spTree>
    <p:extLst>
      <p:ext uri="{BB962C8B-B14F-4D97-AF65-F5344CB8AC3E}">
        <p14:creationId xmlns:p14="http://schemas.microsoft.com/office/powerpoint/2010/main" val="2809272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43C631-8278-F043-8113-EF0F1FF81664}"/>
              </a:ext>
            </a:extLst>
          </p:cNvPr>
          <p:cNvSpPr>
            <a:spLocks noGrp="1"/>
          </p:cNvSpPr>
          <p:nvPr>
            <p:ph type="title"/>
          </p:nvPr>
        </p:nvSpPr>
        <p:spPr/>
        <p:txBody>
          <a:bodyPr/>
          <a:lstStyle>
            <a:lvl1pPr>
              <a:defRPr b="1"/>
            </a:lvl1pPr>
          </a:lstStyle>
          <a:p>
            <a:r>
              <a:rPr lang="fr-FR"/>
              <a:t>Modifiez le style du titre</a:t>
            </a:r>
          </a:p>
        </p:txBody>
      </p:sp>
      <p:sp>
        <p:nvSpPr>
          <p:cNvPr id="3" name="Espace réservé de la date 2">
            <a:extLst>
              <a:ext uri="{FF2B5EF4-FFF2-40B4-BE49-F238E27FC236}">
                <a16:creationId xmlns:a16="http://schemas.microsoft.com/office/drawing/2014/main" id="{C4FA28E6-CCC2-0B4A-B4F2-9201057B66D4}"/>
              </a:ext>
            </a:extLst>
          </p:cNvPr>
          <p:cNvSpPr>
            <a:spLocks noGrp="1"/>
          </p:cNvSpPr>
          <p:nvPr>
            <p:ph type="dt" sz="half" idx="10"/>
          </p:nvPr>
        </p:nvSpPr>
        <p:spPr/>
        <p:txBody>
          <a:bodyPr/>
          <a:lstStyle/>
          <a:p>
            <a:fld id="{F875AD22-243A-844F-BB70-47424A2F1341}" type="datetime1">
              <a:rPr lang="fr-FR" smtClean="0"/>
              <a:t>28/05/2024</a:t>
            </a:fld>
            <a:endParaRPr lang="fr-FR"/>
          </a:p>
        </p:txBody>
      </p:sp>
      <p:sp>
        <p:nvSpPr>
          <p:cNvPr id="4" name="Espace réservé du pied de page 3">
            <a:extLst>
              <a:ext uri="{FF2B5EF4-FFF2-40B4-BE49-F238E27FC236}">
                <a16:creationId xmlns:a16="http://schemas.microsoft.com/office/drawing/2014/main" id="{503896E3-355E-2E44-B552-E7C767C0562B}"/>
              </a:ext>
            </a:extLst>
          </p:cNvPr>
          <p:cNvSpPr>
            <a:spLocks noGrp="1"/>
          </p:cNvSpPr>
          <p:nvPr>
            <p:ph type="ftr" sz="quarter" idx="11"/>
          </p:nvPr>
        </p:nvSpPr>
        <p:spPr/>
        <p:txBody>
          <a:bodyPr/>
          <a:lstStyle/>
          <a:p>
            <a:r>
              <a:rPr lang="fr-FR"/>
              <a:t>INSA Toulouse</a:t>
            </a:r>
          </a:p>
        </p:txBody>
      </p:sp>
      <p:sp>
        <p:nvSpPr>
          <p:cNvPr id="5" name="Espace réservé du numéro de diapositive 4">
            <a:extLst>
              <a:ext uri="{FF2B5EF4-FFF2-40B4-BE49-F238E27FC236}">
                <a16:creationId xmlns:a16="http://schemas.microsoft.com/office/drawing/2014/main" id="{1018F1B5-69FC-1549-BF3A-8949B73A4C75}"/>
              </a:ext>
            </a:extLst>
          </p:cNvPr>
          <p:cNvSpPr>
            <a:spLocks noGrp="1"/>
          </p:cNvSpPr>
          <p:nvPr>
            <p:ph type="sldNum" sz="quarter" idx="12"/>
          </p:nvPr>
        </p:nvSpPr>
        <p:spPr/>
        <p:txBody>
          <a:bodyPr/>
          <a:lstStyle/>
          <a:p>
            <a:fld id="{3F394568-A123-CF43-B37D-0430507FD9CE}" type="slidenum">
              <a:rPr lang="fr-FR" smtClean="0"/>
              <a:t>‹#›</a:t>
            </a:fld>
            <a:endParaRPr lang="fr-FR"/>
          </a:p>
        </p:txBody>
      </p:sp>
    </p:spTree>
    <p:extLst>
      <p:ext uri="{BB962C8B-B14F-4D97-AF65-F5344CB8AC3E}">
        <p14:creationId xmlns:p14="http://schemas.microsoft.com/office/powerpoint/2010/main" val="687361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1351152-B1FD-FA44-A962-22884D949048}"/>
              </a:ext>
            </a:extLst>
          </p:cNvPr>
          <p:cNvSpPr>
            <a:spLocks noGrp="1"/>
          </p:cNvSpPr>
          <p:nvPr>
            <p:ph type="dt" sz="half" idx="10"/>
          </p:nvPr>
        </p:nvSpPr>
        <p:spPr/>
        <p:txBody>
          <a:bodyPr/>
          <a:lstStyle/>
          <a:p>
            <a:fld id="{EB9BE5C0-2FC7-D740-A949-24C5A8EF7E58}" type="datetime1">
              <a:rPr lang="fr-FR" smtClean="0"/>
              <a:t>28/05/2024</a:t>
            </a:fld>
            <a:endParaRPr lang="fr-FR"/>
          </a:p>
        </p:txBody>
      </p:sp>
      <p:sp>
        <p:nvSpPr>
          <p:cNvPr id="3" name="Espace réservé du pied de page 2">
            <a:extLst>
              <a:ext uri="{FF2B5EF4-FFF2-40B4-BE49-F238E27FC236}">
                <a16:creationId xmlns:a16="http://schemas.microsoft.com/office/drawing/2014/main" id="{EF09DA11-E7C2-1446-A192-ABE5A853C4A7}"/>
              </a:ext>
            </a:extLst>
          </p:cNvPr>
          <p:cNvSpPr>
            <a:spLocks noGrp="1"/>
          </p:cNvSpPr>
          <p:nvPr>
            <p:ph type="ftr" sz="quarter" idx="11"/>
          </p:nvPr>
        </p:nvSpPr>
        <p:spPr/>
        <p:txBody>
          <a:bodyPr/>
          <a:lstStyle/>
          <a:p>
            <a:r>
              <a:rPr lang="fr-FR"/>
              <a:t>INSA Toulouse</a:t>
            </a:r>
          </a:p>
        </p:txBody>
      </p:sp>
      <p:sp>
        <p:nvSpPr>
          <p:cNvPr id="4" name="Espace réservé du numéro de diapositive 3">
            <a:extLst>
              <a:ext uri="{FF2B5EF4-FFF2-40B4-BE49-F238E27FC236}">
                <a16:creationId xmlns:a16="http://schemas.microsoft.com/office/drawing/2014/main" id="{2B571D68-EE15-D643-9920-16F7E6780C96}"/>
              </a:ext>
            </a:extLst>
          </p:cNvPr>
          <p:cNvSpPr>
            <a:spLocks noGrp="1"/>
          </p:cNvSpPr>
          <p:nvPr>
            <p:ph type="sldNum" sz="quarter" idx="12"/>
          </p:nvPr>
        </p:nvSpPr>
        <p:spPr/>
        <p:txBody>
          <a:bodyPr/>
          <a:lstStyle/>
          <a:p>
            <a:fld id="{3F394568-A123-CF43-B37D-0430507FD9CE}" type="slidenum">
              <a:rPr lang="fr-FR" smtClean="0"/>
              <a:t>‹#›</a:t>
            </a:fld>
            <a:endParaRPr lang="fr-FR"/>
          </a:p>
        </p:txBody>
      </p:sp>
    </p:spTree>
    <p:extLst>
      <p:ext uri="{BB962C8B-B14F-4D97-AF65-F5344CB8AC3E}">
        <p14:creationId xmlns:p14="http://schemas.microsoft.com/office/powerpoint/2010/main" val="3408108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8B26C4-A1B5-2148-A2C0-C85DE2792086}"/>
              </a:ext>
            </a:extLst>
          </p:cNvPr>
          <p:cNvSpPr>
            <a:spLocks noGrp="1"/>
          </p:cNvSpPr>
          <p:nvPr>
            <p:ph type="title"/>
          </p:nvPr>
        </p:nvSpPr>
        <p:spPr>
          <a:xfrm>
            <a:off x="839788" y="457200"/>
            <a:ext cx="3932237" cy="1600200"/>
          </a:xfrm>
        </p:spPr>
        <p:txBody>
          <a:bodyPr anchor="b"/>
          <a:lstStyle>
            <a:lvl1pPr>
              <a:defRPr sz="3200" b="1"/>
            </a:lvl1pPr>
          </a:lstStyle>
          <a:p>
            <a:r>
              <a:rPr lang="fr-FR"/>
              <a:t>Modifiez le style du titre</a:t>
            </a:r>
          </a:p>
        </p:txBody>
      </p:sp>
      <p:sp>
        <p:nvSpPr>
          <p:cNvPr id="3" name="Espace réservé du contenu 2">
            <a:extLst>
              <a:ext uri="{FF2B5EF4-FFF2-40B4-BE49-F238E27FC236}">
                <a16:creationId xmlns:a16="http://schemas.microsoft.com/office/drawing/2014/main" id="{D351669A-BCB1-124A-8B26-4A20B37FDC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8ED1184-226E-4445-9D30-C127186AF0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DD22058-616A-654E-B2FC-48EAED13A836}"/>
              </a:ext>
            </a:extLst>
          </p:cNvPr>
          <p:cNvSpPr>
            <a:spLocks noGrp="1"/>
          </p:cNvSpPr>
          <p:nvPr>
            <p:ph type="dt" sz="half" idx="10"/>
          </p:nvPr>
        </p:nvSpPr>
        <p:spPr/>
        <p:txBody>
          <a:bodyPr/>
          <a:lstStyle/>
          <a:p>
            <a:fld id="{0E253F4E-7ACD-6C4D-B4EE-4E6AE3F74DEF}" type="datetime1">
              <a:rPr lang="fr-FR" smtClean="0"/>
              <a:t>28/05/2024</a:t>
            </a:fld>
            <a:endParaRPr lang="fr-FR"/>
          </a:p>
        </p:txBody>
      </p:sp>
      <p:sp>
        <p:nvSpPr>
          <p:cNvPr id="6" name="Espace réservé du pied de page 5">
            <a:extLst>
              <a:ext uri="{FF2B5EF4-FFF2-40B4-BE49-F238E27FC236}">
                <a16:creationId xmlns:a16="http://schemas.microsoft.com/office/drawing/2014/main" id="{95E22DBA-AFA8-2345-8970-FC8EA5351E15}"/>
              </a:ext>
            </a:extLst>
          </p:cNvPr>
          <p:cNvSpPr>
            <a:spLocks noGrp="1"/>
          </p:cNvSpPr>
          <p:nvPr>
            <p:ph type="ftr" sz="quarter" idx="11"/>
          </p:nvPr>
        </p:nvSpPr>
        <p:spPr/>
        <p:txBody>
          <a:bodyPr/>
          <a:lstStyle/>
          <a:p>
            <a:r>
              <a:rPr lang="fr-FR"/>
              <a:t>INSA Toulouse</a:t>
            </a:r>
          </a:p>
        </p:txBody>
      </p:sp>
      <p:sp>
        <p:nvSpPr>
          <p:cNvPr id="7" name="Espace réservé du numéro de diapositive 6">
            <a:extLst>
              <a:ext uri="{FF2B5EF4-FFF2-40B4-BE49-F238E27FC236}">
                <a16:creationId xmlns:a16="http://schemas.microsoft.com/office/drawing/2014/main" id="{3E716890-8353-664B-8C34-36F3DB3A8889}"/>
              </a:ext>
            </a:extLst>
          </p:cNvPr>
          <p:cNvSpPr>
            <a:spLocks noGrp="1"/>
          </p:cNvSpPr>
          <p:nvPr>
            <p:ph type="sldNum" sz="quarter" idx="12"/>
          </p:nvPr>
        </p:nvSpPr>
        <p:spPr/>
        <p:txBody>
          <a:bodyPr/>
          <a:lstStyle/>
          <a:p>
            <a:fld id="{3F394568-A123-CF43-B37D-0430507FD9CE}" type="slidenum">
              <a:rPr lang="fr-FR" smtClean="0"/>
              <a:t>‹#›</a:t>
            </a:fld>
            <a:endParaRPr lang="fr-FR"/>
          </a:p>
        </p:txBody>
      </p:sp>
    </p:spTree>
    <p:extLst>
      <p:ext uri="{BB962C8B-B14F-4D97-AF65-F5344CB8AC3E}">
        <p14:creationId xmlns:p14="http://schemas.microsoft.com/office/powerpoint/2010/main" val="119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13CE155-0333-AE4B-BA6C-7AE8A6E691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E695D39D-E42A-0E4A-A507-0D6D67AEE0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1E84215-E91D-3C40-A6B4-46E5F87A3277}"/>
              </a:ext>
            </a:extLst>
          </p:cNvPr>
          <p:cNvSpPr>
            <a:spLocks noGrp="1"/>
          </p:cNvSpPr>
          <p:nvPr>
            <p:ph type="dt" sz="half" idx="2"/>
          </p:nvPr>
        </p:nvSpPr>
        <p:spPr>
          <a:xfrm>
            <a:off x="143256" y="6498971"/>
            <a:ext cx="2743200" cy="246888"/>
          </a:xfrm>
          <a:prstGeom prst="rect">
            <a:avLst/>
          </a:prstGeom>
        </p:spPr>
        <p:txBody>
          <a:bodyPr vert="horz" lIns="36000" tIns="36000" rIns="36000" bIns="36000" rtlCol="0" anchor="ctr"/>
          <a:lstStyle>
            <a:lvl1pPr algn="l">
              <a:defRPr sz="800">
                <a:solidFill>
                  <a:schemeClr val="tx1"/>
                </a:solidFill>
              </a:defRPr>
            </a:lvl1pPr>
          </a:lstStyle>
          <a:p>
            <a:fld id="{DA99B239-3B4B-FA47-8615-3EE1D1D7A91B}" type="datetime1">
              <a:rPr lang="fr-FR" smtClean="0"/>
              <a:t>28/05/2024</a:t>
            </a:fld>
            <a:endParaRPr lang="fr-FR"/>
          </a:p>
        </p:txBody>
      </p:sp>
      <p:sp>
        <p:nvSpPr>
          <p:cNvPr id="5" name="Espace réservé du pied de page 4">
            <a:extLst>
              <a:ext uri="{FF2B5EF4-FFF2-40B4-BE49-F238E27FC236}">
                <a16:creationId xmlns:a16="http://schemas.microsoft.com/office/drawing/2014/main" id="{4B977D2B-095C-5140-B3DF-2B8074F1538E}"/>
              </a:ext>
            </a:extLst>
          </p:cNvPr>
          <p:cNvSpPr>
            <a:spLocks noGrp="1"/>
          </p:cNvSpPr>
          <p:nvPr>
            <p:ph type="ftr" sz="quarter" idx="3"/>
          </p:nvPr>
        </p:nvSpPr>
        <p:spPr>
          <a:xfrm>
            <a:off x="4038600" y="6486779"/>
            <a:ext cx="4114800" cy="246888"/>
          </a:xfrm>
          <a:prstGeom prst="rect">
            <a:avLst/>
          </a:prstGeom>
        </p:spPr>
        <p:txBody>
          <a:bodyPr vert="horz" lIns="36000" tIns="36000" rIns="36000" bIns="36000" rtlCol="0" anchor="ctr"/>
          <a:lstStyle>
            <a:lvl1pPr algn="ctr">
              <a:defRPr sz="800">
                <a:solidFill>
                  <a:schemeClr val="tx1"/>
                </a:solidFill>
              </a:defRPr>
            </a:lvl1pPr>
          </a:lstStyle>
          <a:p>
            <a:r>
              <a:rPr lang="fr-FR"/>
              <a:t>INSA Toulouse</a:t>
            </a:r>
          </a:p>
        </p:txBody>
      </p:sp>
      <p:sp>
        <p:nvSpPr>
          <p:cNvPr id="6" name="Espace réservé du numéro de diapositive 5">
            <a:extLst>
              <a:ext uri="{FF2B5EF4-FFF2-40B4-BE49-F238E27FC236}">
                <a16:creationId xmlns:a16="http://schemas.microsoft.com/office/drawing/2014/main" id="{4F60DC50-CC56-9C4A-8C67-0C59123EF917}"/>
              </a:ext>
            </a:extLst>
          </p:cNvPr>
          <p:cNvSpPr>
            <a:spLocks noGrp="1"/>
          </p:cNvSpPr>
          <p:nvPr>
            <p:ph type="sldNum" sz="quarter" idx="4"/>
          </p:nvPr>
        </p:nvSpPr>
        <p:spPr>
          <a:xfrm>
            <a:off x="9336024" y="6492875"/>
            <a:ext cx="2743200" cy="246888"/>
          </a:xfrm>
          <a:prstGeom prst="rect">
            <a:avLst/>
          </a:prstGeom>
        </p:spPr>
        <p:txBody>
          <a:bodyPr vert="horz" lIns="36000" tIns="36000" rIns="36000" bIns="36000" rtlCol="0" anchor="ctr"/>
          <a:lstStyle>
            <a:lvl1pPr algn="r">
              <a:defRPr sz="800">
                <a:solidFill>
                  <a:schemeClr val="tx1"/>
                </a:solidFill>
              </a:defRPr>
            </a:lvl1pPr>
          </a:lstStyle>
          <a:p>
            <a:fld id="{3F394568-A123-CF43-B37D-0430507FD9CE}" type="slidenum">
              <a:rPr lang="fr-FR" smtClean="0"/>
              <a:pPr/>
              <a:t>‹#›</a:t>
            </a:fld>
            <a:endParaRPr lang="fr-FR"/>
          </a:p>
        </p:txBody>
      </p:sp>
    </p:spTree>
    <p:extLst>
      <p:ext uri="{BB962C8B-B14F-4D97-AF65-F5344CB8AC3E}">
        <p14:creationId xmlns:p14="http://schemas.microsoft.com/office/powerpoint/2010/main" val="65322416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p:txStyles>
    <p:title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itchFamily="2" charset="2"/>
        <a:buChar char="§"/>
        <a:defRPr sz="220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Tx/>
        <a:buBlip>
          <a:blip r:embed="rId14">
            <a:extLst>
              <a:ext uri="{96DAC541-7B7A-43D3-8B79-37D633B846F1}">
                <asvg:svgBlip xmlns:asvg="http://schemas.microsoft.com/office/drawing/2016/SVG/main" r:embed="rId15"/>
              </a:ext>
            </a:extLst>
          </a:blip>
        </a:buBlip>
        <a:defRPr sz="200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160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Wingdings" pitchFamily="2" charset="2"/>
        <a:buChar char="§"/>
        <a:defRPr sz="140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Wingdings" pitchFamily="2" charset="2"/>
        <a:buChar char="§"/>
        <a:defRPr sz="12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1.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2.sv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5" Type="http://schemas.openxmlformats.org/officeDocument/2006/relationships/image" Target="../media/image64.jpe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86.jpeg"/><Relationship Id="rId7" Type="http://schemas.openxmlformats.org/officeDocument/2006/relationships/image" Target="../media/image90.jpeg"/><Relationship Id="rId2" Type="http://schemas.openxmlformats.org/officeDocument/2006/relationships/image" Target="../media/image85.jpeg"/><Relationship Id="rId1" Type="http://schemas.openxmlformats.org/officeDocument/2006/relationships/slideLayout" Target="../slideLayouts/slideLayout4.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png"/></Relationships>
</file>

<file path=ppt/slides/_rels/slide4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CD5E7EBC-A852-BB4F-9230-19B072B46B18}"/>
              </a:ext>
            </a:extLst>
          </p:cNvPr>
          <p:cNvSpPr>
            <a:spLocks noGrp="1"/>
          </p:cNvSpPr>
          <p:nvPr>
            <p:ph type="dt" sz="half" idx="10"/>
          </p:nvPr>
        </p:nvSpPr>
        <p:spPr/>
        <p:txBody>
          <a:bodyPr/>
          <a:lstStyle/>
          <a:p>
            <a:fld id="{72A1568A-D12D-BD49-ACDF-27454F9476FE}" type="datetime1">
              <a:rPr lang="fr-FR" smtClean="0"/>
              <a:t>28/05/2024</a:t>
            </a:fld>
            <a:endParaRPr lang="fr-FR"/>
          </a:p>
        </p:txBody>
      </p:sp>
      <p:sp>
        <p:nvSpPr>
          <p:cNvPr id="5" name="Espace réservé du pied de page 4">
            <a:extLst>
              <a:ext uri="{FF2B5EF4-FFF2-40B4-BE49-F238E27FC236}">
                <a16:creationId xmlns:a16="http://schemas.microsoft.com/office/drawing/2014/main" id="{73108D56-4D8B-2744-9C0A-A040E06663B8}"/>
              </a:ext>
            </a:extLst>
          </p:cNvPr>
          <p:cNvSpPr>
            <a:spLocks noGrp="1"/>
          </p:cNvSpPr>
          <p:nvPr>
            <p:ph type="ftr" sz="quarter" idx="11"/>
          </p:nvPr>
        </p:nvSpPr>
        <p:spPr/>
        <p:txBody>
          <a:bodyPr/>
          <a:lstStyle/>
          <a:p>
            <a:r>
              <a:rPr lang="fr-FR"/>
              <a:t>INSA Toulouse</a:t>
            </a:r>
          </a:p>
        </p:txBody>
      </p:sp>
      <p:sp>
        <p:nvSpPr>
          <p:cNvPr id="6" name="Espace réservé du numéro de diapositive 5">
            <a:extLst>
              <a:ext uri="{FF2B5EF4-FFF2-40B4-BE49-F238E27FC236}">
                <a16:creationId xmlns:a16="http://schemas.microsoft.com/office/drawing/2014/main" id="{C0D9E17E-7851-224F-8302-BBAF806342AB}"/>
              </a:ext>
            </a:extLst>
          </p:cNvPr>
          <p:cNvSpPr>
            <a:spLocks noGrp="1"/>
          </p:cNvSpPr>
          <p:nvPr>
            <p:ph type="sldNum" sz="quarter" idx="12"/>
          </p:nvPr>
        </p:nvSpPr>
        <p:spPr/>
        <p:txBody>
          <a:bodyPr/>
          <a:lstStyle/>
          <a:p>
            <a:fld id="{3F394568-A123-CF43-B37D-0430507FD9CE}" type="slidenum">
              <a:rPr lang="fr-FR" smtClean="0"/>
              <a:pPr/>
              <a:t>1</a:t>
            </a:fld>
            <a:endParaRPr lang="fr-FR"/>
          </a:p>
        </p:txBody>
      </p:sp>
      <p:sp>
        <p:nvSpPr>
          <p:cNvPr id="7" name="Titre 1">
            <a:extLst>
              <a:ext uri="{FF2B5EF4-FFF2-40B4-BE49-F238E27FC236}">
                <a16:creationId xmlns:a16="http://schemas.microsoft.com/office/drawing/2014/main" id="{32208AEA-55A8-C288-9065-4051351C18B9}"/>
              </a:ext>
            </a:extLst>
          </p:cNvPr>
          <p:cNvSpPr>
            <a:spLocks noGrp="1"/>
          </p:cNvSpPr>
          <p:nvPr>
            <p:ph type="ctrTitle"/>
          </p:nvPr>
        </p:nvSpPr>
        <p:spPr>
          <a:xfrm>
            <a:off x="-209576" y="483856"/>
            <a:ext cx="9144000" cy="2971418"/>
          </a:xfrm>
        </p:spPr>
        <p:txBody>
          <a:bodyPr>
            <a:normAutofit/>
          </a:bodyPr>
          <a:lstStyle/>
          <a:p>
            <a:pPr algn="ctr"/>
            <a:r>
              <a:rPr lang="fr-FR" sz="3500" b="1" dirty="0">
                <a:latin typeface="Candara"/>
              </a:rPr>
              <a:t>Identification de structures de nanoparticules métalliques par Computer Vision à partir </a:t>
            </a:r>
            <a:br>
              <a:rPr lang="fr-FR" sz="3500" b="1" dirty="0">
                <a:latin typeface="Candara"/>
              </a:rPr>
            </a:br>
            <a:r>
              <a:rPr lang="fr-FR" sz="3500" b="1" dirty="0">
                <a:latin typeface="Candara"/>
              </a:rPr>
              <a:t>de clichés de Microscopie électronique en Transmission</a:t>
            </a:r>
          </a:p>
        </p:txBody>
      </p:sp>
      <p:sp>
        <p:nvSpPr>
          <p:cNvPr id="8" name="Sous-titre 2">
            <a:extLst>
              <a:ext uri="{FF2B5EF4-FFF2-40B4-BE49-F238E27FC236}">
                <a16:creationId xmlns:a16="http://schemas.microsoft.com/office/drawing/2014/main" id="{97B81780-0B5D-B50F-C197-8EA35D01198B}"/>
              </a:ext>
            </a:extLst>
          </p:cNvPr>
          <p:cNvSpPr>
            <a:spLocks noGrp="1"/>
          </p:cNvSpPr>
          <p:nvPr>
            <p:ph type="subTitle" idx="1"/>
          </p:nvPr>
        </p:nvSpPr>
        <p:spPr>
          <a:xfrm>
            <a:off x="457199" y="3757923"/>
            <a:ext cx="7810451" cy="2359743"/>
          </a:xfrm>
        </p:spPr>
        <p:txBody>
          <a:bodyPr>
            <a:normAutofit fontScale="85000" lnSpcReduction="20000"/>
          </a:bodyPr>
          <a:lstStyle/>
          <a:p>
            <a:pPr algn="ctr"/>
            <a:endParaRPr lang="fr-FR" dirty="0">
              <a:solidFill>
                <a:schemeClr val="bg1">
                  <a:lumMod val="85000"/>
                </a:schemeClr>
              </a:solidFill>
            </a:endParaRPr>
          </a:p>
          <a:p>
            <a:pPr algn="ctr"/>
            <a:r>
              <a:rPr lang="fr-FR" dirty="0">
                <a:solidFill>
                  <a:schemeClr val="bg1">
                    <a:lumMod val="85000"/>
                  </a:schemeClr>
                </a:solidFill>
              </a:rPr>
              <a:t>Projet Multidisciplinaire 4A Génie Physique</a:t>
            </a:r>
          </a:p>
          <a:p>
            <a:pPr algn="ctr"/>
            <a:r>
              <a:rPr lang="fr-FR" dirty="0">
                <a:solidFill>
                  <a:schemeClr val="bg1">
                    <a:lumMod val="85000"/>
                  </a:schemeClr>
                </a:solidFill>
              </a:rPr>
              <a:t>En partenariat avec le LPCNO</a:t>
            </a:r>
          </a:p>
          <a:p>
            <a:pPr algn="ctr"/>
            <a:endParaRPr lang="en-US" dirty="0">
              <a:effectLst/>
            </a:endParaRPr>
          </a:p>
          <a:p>
            <a:pPr algn="ctr"/>
            <a:r>
              <a:rPr lang="fr-FR" b="1" dirty="0"/>
              <a:t>Tan-Anh-Khoa NGO </a:t>
            </a:r>
            <a:r>
              <a:rPr lang="fr-FR" dirty="0"/>
              <a:t>| </a:t>
            </a:r>
            <a:r>
              <a:rPr lang="fr-FR" b="1" dirty="0"/>
              <a:t>Le-Duc-Minh TRAN</a:t>
            </a:r>
          </a:p>
          <a:p>
            <a:pPr algn="ctr"/>
            <a:r>
              <a:rPr lang="en-US" dirty="0"/>
              <a:t>4A GP</a:t>
            </a:r>
            <a:r>
              <a:rPr lang="en-US" dirty="0">
                <a:effectLst/>
              </a:rPr>
              <a:t> 2023-2024</a:t>
            </a:r>
          </a:p>
          <a:p>
            <a:pPr algn="ctr"/>
            <a:r>
              <a:rPr lang="fr-FR" dirty="0"/>
              <a:t>INSA Toulouse</a:t>
            </a:r>
          </a:p>
          <a:p>
            <a:pPr algn="ctr"/>
            <a:r>
              <a:rPr lang="fr-FR" b="1" u="sng" dirty="0"/>
              <a:t>Tuteurs</a:t>
            </a:r>
            <a:r>
              <a:rPr lang="fr-FR" b="1" dirty="0"/>
              <a:t>: Romuald POTEAU | </a:t>
            </a:r>
            <a:r>
              <a:rPr lang="fr-FR" b="1" dirty="0" err="1"/>
              <a:t>Iann</a:t>
            </a:r>
            <a:r>
              <a:rPr lang="fr-FR" b="1" dirty="0"/>
              <a:t> GERBER</a:t>
            </a:r>
          </a:p>
        </p:txBody>
      </p:sp>
      <p:pic>
        <p:nvPicPr>
          <p:cNvPr id="10" name="Picture 9" descr="A star shaped object with a black center">
            <a:extLst>
              <a:ext uri="{FF2B5EF4-FFF2-40B4-BE49-F238E27FC236}">
                <a16:creationId xmlns:a16="http://schemas.microsoft.com/office/drawing/2014/main" id="{16095C38-BF63-DBF1-5ADD-0457915A97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51923" y="0"/>
            <a:ext cx="1615487" cy="1615487"/>
          </a:xfrm>
          <a:prstGeom prst="rect">
            <a:avLst/>
          </a:prstGeom>
        </p:spPr>
      </p:pic>
      <p:pic>
        <p:nvPicPr>
          <p:cNvPr id="12" name="Picture 11" descr="A diagram of a network&#10;&#10;Description automatically generated">
            <a:extLst>
              <a:ext uri="{FF2B5EF4-FFF2-40B4-BE49-F238E27FC236}">
                <a16:creationId xmlns:a16="http://schemas.microsoft.com/office/drawing/2014/main" id="{CD6FA33C-C949-5CD3-1449-B9891224EB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41882" y="3809141"/>
            <a:ext cx="5050118" cy="2257306"/>
          </a:xfrm>
          <a:prstGeom prst="rect">
            <a:avLst/>
          </a:prstGeom>
        </p:spPr>
      </p:pic>
      <p:pic>
        <p:nvPicPr>
          <p:cNvPr id="14" name="Picture 13" descr="A logo for a laboratory&#10;&#10;Description automatically generated">
            <a:extLst>
              <a:ext uri="{FF2B5EF4-FFF2-40B4-BE49-F238E27FC236}">
                <a16:creationId xmlns:a16="http://schemas.microsoft.com/office/drawing/2014/main" id="{B934C9DA-0100-FBE2-3EFF-D372CF05886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6000" y="595853"/>
            <a:ext cx="2057400" cy="771201"/>
          </a:xfrm>
          <a:prstGeom prst="rect">
            <a:avLst/>
          </a:prstGeom>
        </p:spPr>
      </p:pic>
      <p:pic>
        <p:nvPicPr>
          <p:cNvPr id="18" name="Picture 17">
            <a:extLst>
              <a:ext uri="{FF2B5EF4-FFF2-40B4-BE49-F238E27FC236}">
                <a16:creationId xmlns:a16="http://schemas.microsoft.com/office/drawing/2014/main" id="{A12A0275-8582-45C5-B1F6-E34500636DC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51924" y="1993825"/>
            <a:ext cx="1615486" cy="1628375"/>
          </a:xfrm>
          <a:prstGeom prst="rect">
            <a:avLst/>
          </a:prstGeom>
        </p:spPr>
      </p:pic>
      <p:pic>
        <p:nvPicPr>
          <p:cNvPr id="3" name="Picture 2">
            <a:extLst>
              <a:ext uri="{FF2B5EF4-FFF2-40B4-BE49-F238E27FC236}">
                <a16:creationId xmlns:a16="http://schemas.microsoft.com/office/drawing/2014/main" id="{CAAEBDAF-254A-3126-D2B8-19285C51451C}"/>
              </a:ext>
            </a:extLst>
          </p:cNvPr>
          <p:cNvPicPr>
            <a:picLocks noChangeAspect="1"/>
          </p:cNvPicPr>
          <p:nvPr/>
        </p:nvPicPr>
        <p:blipFill>
          <a:blip r:embed="rId7"/>
          <a:stretch>
            <a:fillRect/>
          </a:stretch>
        </p:blipFill>
        <p:spPr>
          <a:xfrm>
            <a:off x="10516948" y="959967"/>
            <a:ext cx="1615487" cy="1630106"/>
          </a:xfrm>
          <a:prstGeom prst="rect">
            <a:avLst/>
          </a:prstGeom>
        </p:spPr>
      </p:pic>
    </p:spTree>
    <p:extLst>
      <p:ext uri="{BB962C8B-B14F-4D97-AF65-F5344CB8AC3E}">
        <p14:creationId xmlns:p14="http://schemas.microsoft.com/office/powerpoint/2010/main" val="888414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10</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9871" cy="646331"/>
          </a:xfrm>
          <a:prstGeom prst="rect">
            <a:avLst/>
          </a:prstGeom>
          <a:noFill/>
        </p:spPr>
        <p:txBody>
          <a:bodyPr wrap="square" lIns="91440" tIns="45720" rIns="91440" bIns="45720" anchor="t">
            <a:spAutoFit/>
          </a:bodyPr>
          <a:lstStyle/>
          <a:p>
            <a:r>
              <a:rPr lang="fr-FR" sz="1800" i="0">
                <a:solidFill>
                  <a:srgbClr val="FF0000"/>
                </a:solidFill>
                <a:effectLst/>
                <a:latin typeface="Georgia"/>
              </a:rPr>
              <a:t>Identification</a:t>
            </a:r>
            <a:r>
              <a:rPr lang="fr-FR">
                <a:solidFill>
                  <a:srgbClr val="FF0000"/>
                </a:solidFill>
                <a:latin typeface="Georgia"/>
              </a:rPr>
              <a:t> les</a:t>
            </a:r>
            <a:r>
              <a:rPr lang="fr-FR" sz="1800" i="0">
                <a:solidFill>
                  <a:srgbClr val="FF0000"/>
                </a:solidFill>
                <a:effectLst/>
                <a:latin typeface="Georgia"/>
              </a:rPr>
              <a:t> nanoparticules visibles sur un cliché </a:t>
            </a:r>
            <a:r>
              <a:rPr lang="fr-FR">
                <a:solidFill>
                  <a:srgbClr val="FF0000"/>
                </a:solidFill>
                <a:latin typeface="Georgia"/>
              </a:rPr>
              <a:t>microscopique</a:t>
            </a:r>
            <a:r>
              <a:rPr lang="fr-FR" sz="1600" i="0">
                <a:solidFill>
                  <a:srgbClr val="FF0000"/>
                </a:solidFill>
                <a:effectLst/>
                <a:latin typeface="Georgia"/>
              </a:rPr>
              <a:t>.</a:t>
            </a:r>
            <a:br>
              <a:rPr lang="fr-FR">
                <a:latin typeface="Georgia" panose="02040502050405020303" pitchFamily="18" charset="0"/>
              </a:rPr>
            </a:br>
            <a:endParaRPr lang="en-US">
              <a:solidFill>
                <a:srgbClr val="FF0000"/>
              </a:solidFill>
              <a:latin typeface="Georgia" panose="02040502050405020303" pitchFamily="18" charset="0"/>
            </a:endParaRPr>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1026568"/>
            <a:ext cx="58347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dirty="0">
                <a:latin typeface="Georgia"/>
              </a:rPr>
              <a:t>Deuxième algorithme – Seuillage de la carte de distance</a:t>
            </a:r>
            <a:endParaRPr lang="en-US" dirty="0"/>
          </a:p>
        </p:txBody>
      </p:sp>
      <p:pic>
        <p:nvPicPr>
          <p:cNvPr id="7" name="Picture 6" descr="A graph of a map&#10;&#10;Description automatically generated">
            <a:extLst>
              <a:ext uri="{FF2B5EF4-FFF2-40B4-BE49-F238E27FC236}">
                <a16:creationId xmlns:a16="http://schemas.microsoft.com/office/drawing/2014/main" id="{DDBDFA32-85D9-CCEB-582D-BEF1FACDA6C3}"/>
              </a:ext>
            </a:extLst>
          </p:cNvPr>
          <p:cNvPicPr>
            <a:picLocks noChangeAspect="1"/>
          </p:cNvPicPr>
          <p:nvPr/>
        </p:nvPicPr>
        <p:blipFill>
          <a:blip r:embed="rId3"/>
          <a:stretch>
            <a:fillRect/>
          </a:stretch>
        </p:blipFill>
        <p:spPr>
          <a:xfrm>
            <a:off x="1037361" y="1716910"/>
            <a:ext cx="4493914" cy="4118658"/>
          </a:xfrm>
          <a:prstGeom prst="rect">
            <a:avLst/>
          </a:prstGeom>
        </p:spPr>
      </p:pic>
      <p:pic>
        <p:nvPicPr>
          <p:cNvPr id="11" name="Picture 10" descr="A graph of a diagram&#10;&#10;Description automatically generated">
            <a:extLst>
              <a:ext uri="{FF2B5EF4-FFF2-40B4-BE49-F238E27FC236}">
                <a16:creationId xmlns:a16="http://schemas.microsoft.com/office/drawing/2014/main" id="{AAA484E6-5E8A-81CC-B139-D81B9E6C36E4}"/>
              </a:ext>
            </a:extLst>
          </p:cNvPr>
          <p:cNvPicPr>
            <a:picLocks noChangeAspect="1"/>
          </p:cNvPicPr>
          <p:nvPr/>
        </p:nvPicPr>
        <p:blipFill>
          <a:blip r:embed="rId4"/>
          <a:stretch>
            <a:fillRect/>
          </a:stretch>
        </p:blipFill>
        <p:spPr>
          <a:xfrm>
            <a:off x="6100220" y="1711485"/>
            <a:ext cx="4484105" cy="4067778"/>
          </a:xfrm>
          <a:prstGeom prst="rect">
            <a:avLst/>
          </a:prstGeom>
        </p:spPr>
      </p:pic>
    </p:spTree>
    <p:extLst>
      <p:ext uri="{BB962C8B-B14F-4D97-AF65-F5344CB8AC3E}">
        <p14:creationId xmlns:p14="http://schemas.microsoft.com/office/powerpoint/2010/main" val="2067902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11</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9871" cy="646331"/>
          </a:xfrm>
          <a:prstGeom prst="rect">
            <a:avLst/>
          </a:prstGeom>
          <a:noFill/>
        </p:spPr>
        <p:txBody>
          <a:bodyPr wrap="square" lIns="91440" tIns="45720" rIns="91440" bIns="45720" anchor="t">
            <a:spAutoFit/>
          </a:bodyPr>
          <a:lstStyle/>
          <a:p>
            <a:r>
              <a:rPr lang="fr-FR" sz="1800" i="0">
                <a:solidFill>
                  <a:srgbClr val="FF0000"/>
                </a:solidFill>
                <a:effectLst/>
                <a:latin typeface="Georgia"/>
              </a:rPr>
              <a:t>Identification</a:t>
            </a:r>
            <a:r>
              <a:rPr lang="fr-FR">
                <a:solidFill>
                  <a:srgbClr val="FF0000"/>
                </a:solidFill>
                <a:latin typeface="Georgia"/>
              </a:rPr>
              <a:t> les</a:t>
            </a:r>
            <a:r>
              <a:rPr lang="fr-FR" sz="1800" i="0">
                <a:solidFill>
                  <a:srgbClr val="FF0000"/>
                </a:solidFill>
                <a:effectLst/>
                <a:latin typeface="Georgia"/>
              </a:rPr>
              <a:t> nanoparticules visibles sur un cliché </a:t>
            </a:r>
            <a:r>
              <a:rPr lang="fr-FR">
                <a:solidFill>
                  <a:srgbClr val="FF0000"/>
                </a:solidFill>
                <a:latin typeface="Georgia"/>
              </a:rPr>
              <a:t>microscopique</a:t>
            </a:r>
            <a:r>
              <a:rPr lang="fr-FR" sz="1600" i="0">
                <a:solidFill>
                  <a:srgbClr val="FF0000"/>
                </a:solidFill>
                <a:effectLst/>
                <a:latin typeface="Georgia"/>
              </a:rPr>
              <a:t>.</a:t>
            </a:r>
            <a:br>
              <a:rPr lang="fr-FR">
                <a:latin typeface="Georgia" panose="02040502050405020303" pitchFamily="18" charset="0"/>
              </a:rPr>
            </a:br>
            <a:endParaRPr lang="en-US">
              <a:solidFill>
                <a:srgbClr val="FF0000"/>
              </a:solidFill>
              <a:latin typeface="Georgia" panose="02040502050405020303" pitchFamily="18" charset="0"/>
            </a:endParaRPr>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1026568"/>
            <a:ext cx="58347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rPr>
              <a:t>Deuxième algorithme – Seuillage de la carte de distance</a:t>
            </a:r>
            <a:endParaRPr lang="en-US"/>
          </a:p>
        </p:txBody>
      </p:sp>
      <p:pic>
        <p:nvPicPr>
          <p:cNvPr id="3" name="Picture 2" descr="A collage of images of different colors&#10;&#10;Description automatically generated">
            <a:extLst>
              <a:ext uri="{FF2B5EF4-FFF2-40B4-BE49-F238E27FC236}">
                <a16:creationId xmlns:a16="http://schemas.microsoft.com/office/drawing/2014/main" id="{110792D6-94A5-5376-4D6A-A54C695C410B}"/>
              </a:ext>
            </a:extLst>
          </p:cNvPr>
          <p:cNvPicPr>
            <a:picLocks noChangeAspect="1"/>
          </p:cNvPicPr>
          <p:nvPr/>
        </p:nvPicPr>
        <p:blipFill>
          <a:blip r:embed="rId3"/>
          <a:stretch>
            <a:fillRect/>
          </a:stretch>
        </p:blipFill>
        <p:spPr>
          <a:xfrm>
            <a:off x="2151435" y="1456481"/>
            <a:ext cx="7889129" cy="4880659"/>
          </a:xfrm>
          <a:prstGeom prst="rect">
            <a:avLst/>
          </a:prstGeom>
        </p:spPr>
      </p:pic>
    </p:spTree>
    <p:extLst>
      <p:ext uri="{BB962C8B-B14F-4D97-AF65-F5344CB8AC3E}">
        <p14:creationId xmlns:p14="http://schemas.microsoft.com/office/powerpoint/2010/main" val="3413715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12</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9871" cy="646331"/>
          </a:xfrm>
          <a:prstGeom prst="rect">
            <a:avLst/>
          </a:prstGeom>
          <a:noFill/>
        </p:spPr>
        <p:txBody>
          <a:bodyPr wrap="square" lIns="91440" tIns="45720" rIns="91440" bIns="45720" anchor="t">
            <a:spAutoFit/>
          </a:bodyPr>
          <a:lstStyle/>
          <a:p>
            <a:r>
              <a:rPr lang="fr-FR" sz="1800" i="0">
                <a:solidFill>
                  <a:srgbClr val="FF0000"/>
                </a:solidFill>
                <a:effectLst/>
                <a:latin typeface="Georgia"/>
              </a:rPr>
              <a:t>Identification</a:t>
            </a:r>
            <a:r>
              <a:rPr lang="fr-FR">
                <a:solidFill>
                  <a:srgbClr val="FF0000"/>
                </a:solidFill>
                <a:latin typeface="Georgia"/>
              </a:rPr>
              <a:t> les</a:t>
            </a:r>
            <a:r>
              <a:rPr lang="fr-FR" sz="1800" i="0">
                <a:solidFill>
                  <a:srgbClr val="FF0000"/>
                </a:solidFill>
                <a:effectLst/>
                <a:latin typeface="Georgia"/>
              </a:rPr>
              <a:t> nanoparticules visibles sur un cliché </a:t>
            </a:r>
            <a:r>
              <a:rPr lang="fr-FR">
                <a:solidFill>
                  <a:srgbClr val="FF0000"/>
                </a:solidFill>
                <a:latin typeface="Georgia"/>
              </a:rPr>
              <a:t>microscopique</a:t>
            </a:r>
            <a:r>
              <a:rPr lang="fr-FR" sz="1600" i="0">
                <a:solidFill>
                  <a:srgbClr val="FF0000"/>
                </a:solidFill>
                <a:effectLst/>
                <a:latin typeface="Georgia"/>
              </a:rPr>
              <a:t>.</a:t>
            </a:r>
            <a:br>
              <a:rPr lang="fr-FR">
                <a:latin typeface="Georgia" panose="02040502050405020303" pitchFamily="18" charset="0"/>
              </a:rPr>
            </a:br>
            <a:endParaRPr lang="en-US">
              <a:solidFill>
                <a:srgbClr val="FF0000"/>
              </a:solidFill>
              <a:latin typeface="Georgia" panose="02040502050405020303" pitchFamily="18" charset="0"/>
            </a:endParaRPr>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1026568"/>
            <a:ext cx="58347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rPr>
              <a:t>Résultats du deuxième algorithme </a:t>
            </a:r>
            <a:endParaRPr lang="en-US"/>
          </a:p>
        </p:txBody>
      </p:sp>
      <p:pic>
        <p:nvPicPr>
          <p:cNvPr id="11" name="Picture 10" descr="A collage of different colored lines&#10;&#10;Description automatically generated">
            <a:extLst>
              <a:ext uri="{FF2B5EF4-FFF2-40B4-BE49-F238E27FC236}">
                <a16:creationId xmlns:a16="http://schemas.microsoft.com/office/drawing/2014/main" id="{C854A429-2F68-7E26-A242-5D70C53C7205}"/>
              </a:ext>
            </a:extLst>
          </p:cNvPr>
          <p:cNvPicPr>
            <a:picLocks noChangeAspect="1"/>
          </p:cNvPicPr>
          <p:nvPr/>
        </p:nvPicPr>
        <p:blipFill>
          <a:blip r:embed="rId3"/>
          <a:stretch>
            <a:fillRect/>
          </a:stretch>
        </p:blipFill>
        <p:spPr>
          <a:xfrm>
            <a:off x="1743860" y="1617743"/>
            <a:ext cx="8704282" cy="4471324"/>
          </a:xfrm>
          <a:prstGeom prst="rect">
            <a:avLst/>
          </a:prstGeom>
        </p:spPr>
      </p:pic>
    </p:spTree>
    <p:extLst>
      <p:ext uri="{BB962C8B-B14F-4D97-AF65-F5344CB8AC3E}">
        <p14:creationId xmlns:p14="http://schemas.microsoft.com/office/powerpoint/2010/main" val="4189679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13</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9871" cy="646331"/>
          </a:xfrm>
          <a:prstGeom prst="rect">
            <a:avLst/>
          </a:prstGeom>
          <a:noFill/>
        </p:spPr>
        <p:txBody>
          <a:bodyPr wrap="square" lIns="91440" tIns="45720" rIns="91440" bIns="45720" anchor="t">
            <a:spAutoFit/>
          </a:bodyPr>
          <a:lstStyle/>
          <a:p>
            <a:r>
              <a:rPr lang="fr-FR" sz="1800" i="0">
                <a:solidFill>
                  <a:srgbClr val="FF0000"/>
                </a:solidFill>
                <a:effectLst/>
                <a:latin typeface="Georgia"/>
              </a:rPr>
              <a:t>Identification</a:t>
            </a:r>
            <a:r>
              <a:rPr lang="fr-FR">
                <a:solidFill>
                  <a:srgbClr val="FF0000"/>
                </a:solidFill>
                <a:latin typeface="Georgia"/>
              </a:rPr>
              <a:t> les</a:t>
            </a:r>
            <a:r>
              <a:rPr lang="fr-FR" sz="1800" i="0">
                <a:solidFill>
                  <a:srgbClr val="FF0000"/>
                </a:solidFill>
                <a:effectLst/>
                <a:latin typeface="Georgia"/>
              </a:rPr>
              <a:t> nanoparticules visibles sur un cliché </a:t>
            </a:r>
            <a:r>
              <a:rPr lang="fr-FR">
                <a:solidFill>
                  <a:srgbClr val="FF0000"/>
                </a:solidFill>
                <a:latin typeface="Georgia"/>
              </a:rPr>
              <a:t>microscopique</a:t>
            </a:r>
            <a:r>
              <a:rPr lang="fr-FR" sz="1600" i="0">
                <a:solidFill>
                  <a:srgbClr val="FF0000"/>
                </a:solidFill>
                <a:effectLst/>
                <a:latin typeface="Georgia"/>
              </a:rPr>
              <a:t>.</a:t>
            </a:r>
            <a:br>
              <a:rPr lang="fr-FR">
                <a:latin typeface="Georgia" panose="02040502050405020303" pitchFamily="18" charset="0"/>
              </a:rPr>
            </a:br>
            <a:endParaRPr lang="en-US">
              <a:solidFill>
                <a:srgbClr val="FF0000"/>
              </a:solidFill>
              <a:latin typeface="Georgia" panose="02040502050405020303" pitchFamily="18" charset="0"/>
            </a:endParaRPr>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1026568"/>
            <a:ext cx="58347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rPr>
              <a:t>Résultats du deuxième algorithme </a:t>
            </a:r>
            <a:endParaRPr lang="en-US"/>
          </a:p>
        </p:txBody>
      </p:sp>
      <p:pic>
        <p:nvPicPr>
          <p:cNvPr id="9" name="Picture 8" descr="A collage of images of different colors&#10;&#10;Description automatically generated">
            <a:extLst>
              <a:ext uri="{FF2B5EF4-FFF2-40B4-BE49-F238E27FC236}">
                <a16:creationId xmlns:a16="http://schemas.microsoft.com/office/drawing/2014/main" id="{DC41E5AE-B2E6-FE4D-58CB-5F56DBD474B9}"/>
              </a:ext>
            </a:extLst>
          </p:cNvPr>
          <p:cNvPicPr>
            <a:picLocks noChangeAspect="1"/>
          </p:cNvPicPr>
          <p:nvPr/>
        </p:nvPicPr>
        <p:blipFill>
          <a:blip r:embed="rId2"/>
          <a:stretch>
            <a:fillRect/>
          </a:stretch>
        </p:blipFill>
        <p:spPr>
          <a:xfrm>
            <a:off x="1956182" y="1601647"/>
            <a:ext cx="8086725" cy="4349187"/>
          </a:xfrm>
          <a:prstGeom prst="rect">
            <a:avLst/>
          </a:prstGeom>
        </p:spPr>
      </p:pic>
    </p:spTree>
    <p:extLst>
      <p:ext uri="{BB962C8B-B14F-4D97-AF65-F5344CB8AC3E}">
        <p14:creationId xmlns:p14="http://schemas.microsoft.com/office/powerpoint/2010/main" val="1660358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14</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9871" cy="646331"/>
          </a:xfrm>
          <a:prstGeom prst="rect">
            <a:avLst/>
          </a:prstGeom>
          <a:noFill/>
        </p:spPr>
        <p:txBody>
          <a:bodyPr wrap="square" lIns="91440" tIns="45720" rIns="91440" bIns="45720" anchor="t">
            <a:spAutoFit/>
          </a:bodyPr>
          <a:lstStyle/>
          <a:p>
            <a:r>
              <a:rPr lang="fr-FR" sz="1800" i="0">
                <a:solidFill>
                  <a:srgbClr val="FF0000"/>
                </a:solidFill>
                <a:effectLst/>
                <a:latin typeface="Georgia"/>
              </a:rPr>
              <a:t>Identification</a:t>
            </a:r>
            <a:r>
              <a:rPr lang="fr-FR">
                <a:solidFill>
                  <a:srgbClr val="FF0000"/>
                </a:solidFill>
                <a:latin typeface="Georgia"/>
              </a:rPr>
              <a:t> les</a:t>
            </a:r>
            <a:r>
              <a:rPr lang="fr-FR" sz="1800" i="0">
                <a:solidFill>
                  <a:srgbClr val="FF0000"/>
                </a:solidFill>
                <a:effectLst/>
                <a:latin typeface="Georgia"/>
              </a:rPr>
              <a:t> nanoparticules visibles sur un cliché </a:t>
            </a:r>
            <a:r>
              <a:rPr lang="fr-FR">
                <a:solidFill>
                  <a:srgbClr val="FF0000"/>
                </a:solidFill>
                <a:latin typeface="Georgia"/>
              </a:rPr>
              <a:t>microscopique</a:t>
            </a:r>
            <a:r>
              <a:rPr lang="fr-FR" sz="1600" i="0">
                <a:solidFill>
                  <a:srgbClr val="FF0000"/>
                </a:solidFill>
                <a:effectLst/>
                <a:latin typeface="Georgia"/>
              </a:rPr>
              <a:t>.</a:t>
            </a:r>
            <a:br>
              <a:rPr lang="fr-FR">
                <a:latin typeface="Georgia" panose="02040502050405020303" pitchFamily="18" charset="0"/>
              </a:rPr>
            </a:br>
            <a:endParaRPr lang="en-US">
              <a:solidFill>
                <a:srgbClr val="FF0000"/>
              </a:solidFill>
              <a:latin typeface="Georgia" panose="02040502050405020303" pitchFamily="18" charset="0"/>
            </a:endParaRPr>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1026568"/>
            <a:ext cx="58347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dirty="0">
                <a:latin typeface="Georgia"/>
              </a:rPr>
              <a:t>Plusieurs familles de taille</a:t>
            </a:r>
          </a:p>
        </p:txBody>
      </p:sp>
      <p:pic>
        <p:nvPicPr>
          <p:cNvPr id="3" name="Picture 2" descr="A collage of images of different colors&#10;&#10;Description automatically generated">
            <a:extLst>
              <a:ext uri="{FF2B5EF4-FFF2-40B4-BE49-F238E27FC236}">
                <a16:creationId xmlns:a16="http://schemas.microsoft.com/office/drawing/2014/main" id="{1DC5A232-A203-F75C-114A-3A1C6E260747}"/>
              </a:ext>
            </a:extLst>
          </p:cNvPr>
          <p:cNvPicPr>
            <a:picLocks noChangeAspect="1"/>
          </p:cNvPicPr>
          <p:nvPr/>
        </p:nvPicPr>
        <p:blipFill>
          <a:blip r:embed="rId3"/>
          <a:stretch>
            <a:fillRect/>
          </a:stretch>
        </p:blipFill>
        <p:spPr>
          <a:xfrm>
            <a:off x="3576140" y="1842304"/>
            <a:ext cx="5039721" cy="4533418"/>
          </a:xfrm>
          <a:prstGeom prst="rect">
            <a:avLst/>
          </a:prstGeom>
        </p:spPr>
      </p:pic>
      <p:sp>
        <p:nvSpPr>
          <p:cNvPr id="10" name="TextBox 9">
            <a:extLst>
              <a:ext uri="{FF2B5EF4-FFF2-40B4-BE49-F238E27FC236}">
                <a16:creationId xmlns:a16="http://schemas.microsoft.com/office/drawing/2014/main" id="{A794F070-1A46-8262-3F94-48DAA85FE15A}"/>
              </a:ext>
            </a:extLst>
          </p:cNvPr>
          <p:cNvSpPr txBox="1"/>
          <p:nvPr/>
        </p:nvSpPr>
        <p:spPr>
          <a:xfrm>
            <a:off x="3730731" y="1333297"/>
            <a:ext cx="58347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a:latin typeface="Georgia"/>
              </a:rPr>
              <a:t>L'algorithme ne peut pas détecter les petites nanoparticules</a:t>
            </a:r>
            <a:endParaRPr lang="en-US"/>
          </a:p>
        </p:txBody>
      </p:sp>
    </p:spTree>
    <p:extLst>
      <p:ext uri="{BB962C8B-B14F-4D97-AF65-F5344CB8AC3E}">
        <p14:creationId xmlns:p14="http://schemas.microsoft.com/office/powerpoint/2010/main" val="959747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15</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9871" cy="646331"/>
          </a:xfrm>
          <a:prstGeom prst="rect">
            <a:avLst/>
          </a:prstGeom>
          <a:noFill/>
        </p:spPr>
        <p:txBody>
          <a:bodyPr wrap="square" lIns="91440" tIns="45720" rIns="91440" bIns="45720" anchor="t">
            <a:spAutoFit/>
          </a:bodyPr>
          <a:lstStyle/>
          <a:p>
            <a:r>
              <a:rPr lang="fr-FR" sz="1800" i="0">
                <a:solidFill>
                  <a:srgbClr val="FF0000"/>
                </a:solidFill>
                <a:effectLst/>
                <a:latin typeface="Georgia"/>
              </a:rPr>
              <a:t>Identification</a:t>
            </a:r>
            <a:r>
              <a:rPr lang="fr-FR">
                <a:solidFill>
                  <a:srgbClr val="FF0000"/>
                </a:solidFill>
                <a:latin typeface="Georgia"/>
              </a:rPr>
              <a:t> les</a:t>
            </a:r>
            <a:r>
              <a:rPr lang="fr-FR" sz="1800" i="0">
                <a:solidFill>
                  <a:srgbClr val="FF0000"/>
                </a:solidFill>
                <a:effectLst/>
                <a:latin typeface="Georgia"/>
              </a:rPr>
              <a:t> nanoparticules visibles sur un cliché </a:t>
            </a:r>
            <a:r>
              <a:rPr lang="fr-FR">
                <a:solidFill>
                  <a:srgbClr val="FF0000"/>
                </a:solidFill>
                <a:latin typeface="Georgia"/>
              </a:rPr>
              <a:t>microscopique</a:t>
            </a:r>
            <a:r>
              <a:rPr lang="fr-FR" sz="1600" i="0">
                <a:solidFill>
                  <a:srgbClr val="FF0000"/>
                </a:solidFill>
                <a:effectLst/>
                <a:latin typeface="Georgia"/>
              </a:rPr>
              <a:t>.</a:t>
            </a:r>
            <a:br>
              <a:rPr lang="fr-FR">
                <a:latin typeface="Georgia" panose="02040502050405020303" pitchFamily="18" charset="0"/>
              </a:rPr>
            </a:br>
            <a:endParaRPr lang="en-US">
              <a:solidFill>
                <a:srgbClr val="FF0000"/>
              </a:solidFill>
              <a:latin typeface="Georgia" panose="02040502050405020303" pitchFamily="18" charset="0"/>
            </a:endParaRPr>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1026568"/>
            <a:ext cx="58347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rPr>
              <a:t>Normalisation de la carte de distance</a:t>
            </a:r>
          </a:p>
        </p:txBody>
      </p:sp>
      <p:pic>
        <p:nvPicPr>
          <p:cNvPr id="7" name="Picture 6" descr="A collage of images of different colors&#10;&#10;Description automatically generated">
            <a:extLst>
              <a:ext uri="{FF2B5EF4-FFF2-40B4-BE49-F238E27FC236}">
                <a16:creationId xmlns:a16="http://schemas.microsoft.com/office/drawing/2014/main" id="{828877E1-DADA-EE5E-55FD-63037DB8A4B1}"/>
              </a:ext>
            </a:extLst>
          </p:cNvPr>
          <p:cNvPicPr>
            <a:picLocks noChangeAspect="1"/>
          </p:cNvPicPr>
          <p:nvPr/>
        </p:nvPicPr>
        <p:blipFill>
          <a:blip r:embed="rId3"/>
          <a:stretch>
            <a:fillRect/>
          </a:stretch>
        </p:blipFill>
        <p:spPr>
          <a:xfrm>
            <a:off x="3441659" y="1416090"/>
            <a:ext cx="5136991" cy="4648441"/>
          </a:xfrm>
          <a:prstGeom prst="rect">
            <a:avLst/>
          </a:prstGeom>
        </p:spPr>
      </p:pic>
      <p:pic>
        <p:nvPicPr>
          <p:cNvPr id="11" name="Picture 10">
            <a:extLst>
              <a:ext uri="{FF2B5EF4-FFF2-40B4-BE49-F238E27FC236}">
                <a16:creationId xmlns:a16="http://schemas.microsoft.com/office/drawing/2014/main" id="{F0A5AD7E-B4AF-59B7-73B3-A1FAFD54EB40}"/>
              </a:ext>
            </a:extLst>
          </p:cNvPr>
          <p:cNvPicPr>
            <a:picLocks noChangeAspect="1"/>
          </p:cNvPicPr>
          <p:nvPr/>
        </p:nvPicPr>
        <p:blipFill>
          <a:blip r:embed="rId4"/>
          <a:stretch>
            <a:fillRect/>
          </a:stretch>
        </p:blipFill>
        <p:spPr>
          <a:xfrm>
            <a:off x="2143727" y="1719322"/>
            <a:ext cx="7910453" cy="3765993"/>
          </a:xfrm>
          <a:prstGeom prst="rect">
            <a:avLst/>
          </a:prstGeom>
        </p:spPr>
      </p:pic>
    </p:spTree>
    <p:extLst>
      <p:ext uri="{BB962C8B-B14F-4D97-AF65-F5344CB8AC3E}">
        <p14:creationId xmlns:p14="http://schemas.microsoft.com/office/powerpoint/2010/main" val="13406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16</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Amélioration de l'algorithme</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1026568"/>
            <a:ext cx="58347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rPr>
              <a:t>Auto-ajustement de contraste et brillance</a:t>
            </a:r>
            <a:endParaRPr lang="en-US"/>
          </a:p>
        </p:txBody>
      </p:sp>
      <p:pic>
        <p:nvPicPr>
          <p:cNvPr id="3" name="Picture 2" descr="A graph of a graph&#10;&#10;Description automatically generated">
            <a:extLst>
              <a:ext uri="{FF2B5EF4-FFF2-40B4-BE49-F238E27FC236}">
                <a16:creationId xmlns:a16="http://schemas.microsoft.com/office/drawing/2014/main" id="{54E55D11-AD6D-8090-FEF8-4255F369752C}"/>
              </a:ext>
            </a:extLst>
          </p:cNvPr>
          <p:cNvPicPr>
            <a:picLocks noChangeAspect="1"/>
          </p:cNvPicPr>
          <p:nvPr/>
        </p:nvPicPr>
        <p:blipFill>
          <a:blip r:embed="rId3"/>
          <a:stretch>
            <a:fillRect/>
          </a:stretch>
        </p:blipFill>
        <p:spPr>
          <a:xfrm>
            <a:off x="479265" y="1561075"/>
            <a:ext cx="5619750" cy="4333875"/>
          </a:xfrm>
          <a:prstGeom prst="rect">
            <a:avLst/>
          </a:prstGeom>
        </p:spPr>
      </p:pic>
      <p:pic>
        <p:nvPicPr>
          <p:cNvPr id="10" name="Picture 9" descr="A close-up of a blurry image&#10;&#10;Description automatically generated">
            <a:extLst>
              <a:ext uri="{FF2B5EF4-FFF2-40B4-BE49-F238E27FC236}">
                <a16:creationId xmlns:a16="http://schemas.microsoft.com/office/drawing/2014/main" id="{EFC5F473-AAAD-0166-1159-064A80AA0635}"/>
              </a:ext>
            </a:extLst>
          </p:cNvPr>
          <p:cNvPicPr>
            <a:picLocks noChangeAspect="1"/>
          </p:cNvPicPr>
          <p:nvPr/>
        </p:nvPicPr>
        <p:blipFill>
          <a:blip r:embed="rId4"/>
          <a:stretch>
            <a:fillRect/>
          </a:stretch>
        </p:blipFill>
        <p:spPr>
          <a:xfrm>
            <a:off x="6458191" y="1176760"/>
            <a:ext cx="4696428" cy="5102508"/>
          </a:xfrm>
          <a:prstGeom prst="rect">
            <a:avLst/>
          </a:prstGeom>
        </p:spPr>
      </p:pic>
      <p:sp>
        <p:nvSpPr>
          <p:cNvPr id="12" name="Arrow: Down 11">
            <a:extLst>
              <a:ext uri="{FF2B5EF4-FFF2-40B4-BE49-F238E27FC236}">
                <a16:creationId xmlns:a16="http://schemas.microsoft.com/office/drawing/2014/main" id="{1BCD83BF-E35C-574A-BC62-F4B57EA57335}"/>
              </a:ext>
            </a:extLst>
          </p:cNvPr>
          <p:cNvSpPr/>
          <p:nvPr/>
        </p:nvSpPr>
        <p:spPr>
          <a:xfrm>
            <a:off x="8806404" y="3530278"/>
            <a:ext cx="144683" cy="395467"/>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6023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17</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Amélioration de l'algorithme</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1026568"/>
            <a:ext cx="58347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rPr>
              <a:t>Détection de barre d'échelle</a:t>
            </a:r>
            <a:endParaRPr lang="en-US"/>
          </a:p>
        </p:txBody>
      </p:sp>
      <p:pic>
        <p:nvPicPr>
          <p:cNvPr id="7" name="Picture 6" descr="A close-up of a black dot&#10;&#10;Description automatically generated">
            <a:extLst>
              <a:ext uri="{FF2B5EF4-FFF2-40B4-BE49-F238E27FC236}">
                <a16:creationId xmlns:a16="http://schemas.microsoft.com/office/drawing/2014/main" id="{9495C4E8-9812-A49E-CABA-61EDB5829EB4}"/>
              </a:ext>
            </a:extLst>
          </p:cNvPr>
          <p:cNvPicPr>
            <a:picLocks noChangeAspect="1"/>
          </p:cNvPicPr>
          <p:nvPr/>
        </p:nvPicPr>
        <p:blipFill>
          <a:blip r:embed="rId3"/>
          <a:stretch>
            <a:fillRect/>
          </a:stretch>
        </p:blipFill>
        <p:spPr>
          <a:xfrm>
            <a:off x="972395" y="2062343"/>
            <a:ext cx="10554060" cy="2528706"/>
          </a:xfrm>
          <a:prstGeom prst="rect">
            <a:avLst/>
          </a:prstGeom>
        </p:spPr>
      </p:pic>
      <p:sp>
        <p:nvSpPr>
          <p:cNvPr id="11" name="TextBox 10">
            <a:extLst>
              <a:ext uri="{FF2B5EF4-FFF2-40B4-BE49-F238E27FC236}">
                <a16:creationId xmlns:a16="http://schemas.microsoft.com/office/drawing/2014/main" id="{ADA548AB-12F5-EE05-B553-EC29823024E8}"/>
              </a:ext>
            </a:extLst>
          </p:cNvPr>
          <p:cNvSpPr txBox="1"/>
          <p:nvPr/>
        </p:nvSpPr>
        <p:spPr>
          <a:xfrm>
            <a:off x="4272811" y="1557073"/>
            <a:ext cx="58347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a:latin typeface="Georgia"/>
              </a:rPr>
              <a:t>L'algorithme revoie la largeur de la barre en pixel</a:t>
            </a:r>
            <a:endParaRPr lang="en-US">
              <a:cs typeface="Arial"/>
            </a:endParaRPr>
          </a:p>
        </p:txBody>
      </p:sp>
    </p:spTree>
    <p:extLst>
      <p:ext uri="{BB962C8B-B14F-4D97-AF65-F5344CB8AC3E}">
        <p14:creationId xmlns:p14="http://schemas.microsoft.com/office/powerpoint/2010/main" val="2402810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18</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Limites de l'algorithme</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978341"/>
            <a:ext cx="344262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dirty="0">
                <a:latin typeface="Georgia"/>
              </a:rPr>
              <a:t>Mûrissement d'Ostwald, superposition des nanoparticules</a:t>
            </a:r>
            <a:endParaRPr lang="en-US" dirty="0"/>
          </a:p>
          <a:p>
            <a:endParaRPr lang="fr-FR" sz="1400" b="1" dirty="0">
              <a:latin typeface="Georgia"/>
              <a:cs typeface="Arial"/>
            </a:endParaRPr>
          </a:p>
        </p:txBody>
      </p:sp>
      <p:pic>
        <p:nvPicPr>
          <p:cNvPr id="9" name="Picture 8" descr="A collage of images of different colors&#10;&#10;Description automatically generated">
            <a:extLst>
              <a:ext uri="{FF2B5EF4-FFF2-40B4-BE49-F238E27FC236}">
                <a16:creationId xmlns:a16="http://schemas.microsoft.com/office/drawing/2014/main" id="{219DE5AD-F77E-1323-B448-94F52B5B1D60}"/>
              </a:ext>
            </a:extLst>
          </p:cNvPr>
          <p:cNvPicPr>
            <a:picLocks noChangeAspect="1"/>
          </p:cNvPicPr>
          <p:nvPr/>
        </p:nvPicPr>
        <p:blipFill>
          <a:blip r:embed="rId3"/>
          <a:stretch>
            <a:fillRect/>
          </a:stretch>
        </p:blipFill>
        <p:spPr>
          <a:xfrm>
            <a:off x="5301447" y="555827"/>
            <a:ext cx="5991105" cy="5943721"/>
          </a:xfrm>
          <a:prstGeom prst="rect">
            <a:avLst/>
          </a:prstGeom>
        </p:spPr>
      </p:pic>
      <p:sp>
        <p:nvSpPr>
          <p:cNvPr id="11" name="TextBox 10">
            <a:extLst>
              <a:ext uri="{FF2B5EF4-FFF2-40B4-BE49-F238E27FC236}">
                <a16:creationId xmlns:a16="http://schemas.microsoft.com/office/drawing/2014/main" id="{9A7682EC-36DC-D070-A032-8B94CE4C6B39}"/>
              </a:ext>
            </a:extLst>
          </p:cNvPr>
          <p:cNvSpPr txBox="1"/>
          <p:nvPr/>
        </p:nvSpPr>
        <p:spPr>
          <a:xfrm>
            <a:off x="1215165" y="1962187"/>
            <a:ext cx="487981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a:latin typeface="Georgia"/>
              </a:rPr>
              <a:t>L'algorithme ne peut pas détecter les petites nanoparticules en contact ou absorbées par les nanoparticules plus grandes</a:t>
            </a:r>
            <a:endParaRPr lang="fr-FR" sz="1400">
              <a:latin typeface="Georgia"/>
              <a:cs typeface="Arial"/>
            </a:endParaRPr>
          </a:p>
        </p:txBody>
      </p:sp>
    </p:spTree>
    <p:extLst>
      <p:ext uri="{BB962C8B-B14F-4D97-AF65-F5344CB8AC3E}">
        <p14:creationId xmlns:p14="http://schemas.microsoft.com/office/powerpoint/2010/main" val="1429782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19</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1026568"/>
            <a:ext cx="58347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rPr>
              <a:t>Premier modèle classifiant 3 classes géométriques</a:t>
            </a:r>
            <a:endParaRPr lang="en-US"/>
          </a:p>
          <a:p>
            <a:endParaRPr lang="fr-FR" sz="1400" b="1">
              <a:latin typeface="Georgia"/>
              <a:cs typeface="Arial"/>
            </a:endParaRPr>
          </a:p>
        </p:txBody>
      </p:sp>
      <p:pic>
        <p:nvPicPr>
          <p:cNvPr id="10" name="Picture 9">
            <a:extLst>
              <a:ext uri="{FF2B5EF4-FFF2-40B4-BE49-F238E27FC236}">
                <a16:creationId xmlns:a16="http://schemas.microsoft.com/office/drawing/2014/main" id="{E1B485AE-27C8-9DD7-EBCE-8B080227AF03}"/>
              </a:ext>
            </a:extLst>
          </p:cNvPr>
          <p:cNvPicPr>
            <a:picLocks noChangeAspect="1"/>
          </p:cNvPicPr>
          <p:nvPr/>
        </p:nvPicPr>
        <p:blipFill rotWithShape="1">
          <a:blip r:embed="rId2"/>
          <a:srcRect l="57" r="53" b="-891"/>
          <a:stretch/>
        </p:blipFill>
        <p:spPr>
          <a:xfrm>
            <a:off x="-3361" y="1291836"/>
            <a:ext cx="7318072" cy="5312970"/>
          </a:xfrm>
          <a:prstGeom prst="rect">
            <a:avLst/>
          </a:prstGeom>
        </p:spPr>
      </p:pic>
      <p:pic>
        <p:nvPicPr>
          <p:cNvPr id="7" name="Picture 6" descr="A black screen shot of a computer&#10;&#10;Description automatically generated">
            <a:extLst>
              <a:ext uri="{FF2B5EF4-FFF2-40B4-BE49-F238E27FC236}">
                <a16:creationId xmlns:a16="http://schemas.microsoft.com/office/drawing/2014/main" id="{D422A5DA-F4F7-D78B-F259-1B4DC12C6CA1}"/>
              </a:ext>
            </a:extLst>
          </p:cNvPr>
          <p:cNvPicPr>
            <a:picLocks noChangeAspect="1"/>
          </p:cNvPicPr>
          <p:nvPr/>
        </p:nvPicPr>
        <p:blipFill>
          <a:blip r:embed="rId3"/>
          <a:stretch>
            <a:fillRect/>
          </a:stretch>
        </p:blipFill>
        <p:spPr>
          <a:xfrm>
            <a:off x="7047294" y="440079"/>
            <a:ext cx="5144344" cy="6055128"/>
          </a:xfrm>
          <a:prstGeom prst="rect">
            <a:avLst/>
          </a:prstGeom>
        </p:spPr>
      </p:pic>
    </p:spTree>
    <p:extLst>
      <p:ext uri="{BB962C8B-B14F-4D97-AF65-F5344CB8AC3E}">
        <p14:creationId xmlns:p14="http://schemas.microsoft.com/office/powerpoint/2010/main" val="2423750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3376C5-426A-4A7B-A410-982A8C3AD5B3}"/>
              </a:ext>
            </a:extLst>
          </p:cNvPr>
          <p:cNvSpPr>
            <a:spLocks noGrp="1"/>
          </p:cNvSpPr>
          <p:nvPr>
            <p:ph type="title"/>
          </p:nvPr>
        </p:nvSpPr>
        <p:spPr>
          <a:xfrm>
            <a:off x="838200" y="365125"/>
            <a:ext cx="5393361" cy="1325563"/>
          </a:xfrm>
        </p:spPr>
        <p:txBody>
          <a:bodyPr vert="horz" lIns="91440" tIns="45720" rIns="91440" bIns="45720" rtlCol="0" anchor="ctr">
            <a:normAutofit/>
          </a:bodyPr>
          <a:lstStyle/>
          <a:p>
            <a:r>
              <a:rPr lang="en-US" sz="4400" kern="1200">
                <a:solidFill>
                  <a:schemeClr val="tx1"/>
                </a:solidFill>
                <a:latin typeface="Candara" panose="020E0502030303020204" pitchFamily="34" charset="0"/>
              </a:rPr>
              <a:t>Table des Matières</a:t>
            </a:r>
          </a:p>
        </p:txBody>
      </p:sp>
      <p:pic>
        <p:nvPicPr>
          <p:cNvPr id="23" name="Graphic 9" descr="Atom">
            <a:extLst>
              <a:ext uri="{FF2B5EF4-FFF2-40B4-BE49-F238E27FC236}">
                <a16:creationId xmlns:a16="http://schemas.microsoft.com/office/drawing/2014/main" id="{FB77A3C7-C063-2970-6178-2F4EC0B23FC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4" name="Espace réservé de la date 3">
            <a:extLst>
              <a:ext uri="{FF2B5EF4-FFF2-40B4-BE49-F238E27FC236}">
                <a16:creationId xmlns:a16="http://schemas.microsoft.com/office/drawing/2014/main" id="{6FB700F2-713F-4034-8932-67D84F533DE6}"/>
              </a:ext>
            </a:extLst>
          </p:cNvPr>
          <p:cNvSpPr>
            <a:spLocks noGrp="1"/>
          </p:cNvSpPr>
          <p:nvPr>
            <p:ph type="dt" sz="half" idx="10"/>
          </p:nvPr>
        </p:nvSpPr>
        <p:spPr>
          <a:xfrm>
            <a:off x="838200" y="6356350"/>
            <a:ext cx="1905000" cy="365125"/>
          </a:xfrm>
        </p:spPr>
        <p:txBody>
          <a:bodyPr vert="horz" lIns="91440" tIns="45720" rIns="91440" bIns="45720" rtlCol="0" anchor="ctr">
            <a:normAutofit/>
          </a:bodyPr>
          <a:lstStyle/>
          <a:p>
            <a:pPr>
              <a:spcAft>
                <a:spcPts val="600"/>
              </a:spcAft>
            </a:pPr>
            <a:fld id="{4C9F9935-97F0-1945-B620-15F06351CC13}" type="datetime1">
              <a:rPr lang="en-US" sz="1200" smtClean="0">
                <a:solidFill>
                  <a:schemeClr val="tx1">
                    <a:tint val="75000"/>
                  </a:schemeClr>
                </a:solidFill>
              </a:rPr>
              <a:pPr>
                <a:spcAft>
                  <a:spcPts val="600"/>
                </a:spcAft>
              </a:pPr>
              <a:t>5/28/2024</a:t>
            </a:fld>
            <a:endParaRPr lang="en-US" sz="1200">
              <a:solidFill>
                <a:schemeClr val="tx1">
                  <a:tint val="75000"/>
                </a:schemeClr>
              </a:solidFill>
            </a:endParaRPr>
          </a:p>
        </p:txBody>
      </p:sp>
      <p:sp>
        <p:nvSpPr>
          <p:cNvPr id="5" name="Espace réservé du pied de page 4">
            <a:extLst>
              <a:ext uri="{FF2B5EF4-FFF2-40B4-BE49-F238E27FC236}">
                <a16:creationId xmlns:a16="http://schemas.microsoft.com/office/drawing/2014/main" id="{4545C0BA-853A-4588-AEE7-0F2841F3583D}"/>
              </a:ext>
            </a:extLst>
          </p:cNvPr>
          <p:cNvSpPr>
            <a:spLocks noGrp="1"/>
          </p:cNvSpPr>
          <p:nvPr>
            <p:ph type="ftr" sz="quarter" idx="11"/>
          </p:nvPr>
        </p:nvSpPr>
        <p:spPr>
          <a:xfrm>
            <a:off x="2858610" y="6356350"/>
            <a:ext cx="3372951" cy="365125"/>
          </a:xfrm>
        </p:spPr>
        <p:txBody>
          <a:bodyPr vert="horz" lIns="91440" tIns="45720" rIns="91440" bIns="45720" rtlCol="0" anchor="ctr">
            <a:normAutofit/>
          </a:bodyPr>
          <a:lstStyle/>
          <a:p>
            <a:pPr algn="r">
              <a:spcAft>
                <a:spcPts val="600"/>
              </a:spcAft>
            </a:pPr>
            <a:r>
              <a:rPr lang="en-US" sz="1200" kern="1200">
                <a:solidFill>
                  <a:schemeClr val="tx1">
                    <a:tint val="75000"/>
                  </a:schemeClr>
                </a:solidFill>
                <a:latin typeface="+mn-lt"/>
                <a:ea typeface="+mn-ea"/>
                <a:cs typeface="+mn-cs"/>
              </a:rPr>
              <a:t>INSA Toulouse</a:t>
            </a:r>
          </a:p>
        </p:txBody>
      </p:sp>
      <p:sp>
        <p:nvSpPr>
          <p:cNvPr id="6" name="Espace réservé du numéro de diapositive 5">
            <a:extLst>
              <a:ext uri="{FF2B5EF4-FFF2-40B4-BE49-F238E27FC236}">
                <a16:creationId xmlns:a16="http://schemas.microsoft.com/office/drawing/2014/main" id="{935BBB62-4BB7-45CC-9C2D-69E2AB78BA89}"/>
              </a:ext>
            </a:extLst>
          </p:cNvPr>
          <p:cNvSpPr>
            <a:spLocks noGrp="1"/>
          </p:cNvSpPr>
          <p:nvPr>
            <p:ph type="sldNum" sz="quarter" idx="12"/>
          </p:nvPr>
        </p:nvSpPr>
        <p:spPr>
          <a:xfrm>
            <a:off x="10590683" y="6356349"/>
            <a:ext cx="1323555" cy="365125"/>
          </a:xfrm>
        </p:spPr>
        <p:txBody>
          <a:bodyPr vert="horz" lIns="91440" tIns="45720" rIns="91440" bIns="45720" rtlCol="0" anchor="ctr">
            <a:normAutofit/>
          </a:bodyPr>
          <a:lstStyle/>
          <a:p>
            <a:pPr>
              <a:spcAft>
                <a:spcPts val="600"/>
              </a:spcAft>
            </a:pPr>
            <a:fld id="{3F394568-A123-CF43-B37D-0430507FD9CE}" type="slidenum">
              <a:rPr lang="en-US" sz="1200" smtClean="0">
                <a:solidFill>
                  <a:schemeClr val="tx1">
                    <a:tint val="75000"/>
                  </a:schemeClr>
                </a:solidFill>
              </a:rPr>
              <a:pPr>
                <a:spcAft>
                  <a:spcPts val="600"/>
                </a:spcAft>
              </a:pPr>
              <a:t>2</a:t>
            </a:fld>
            <a:endParaRPr lang="en-US" sz="1200">
              <a:solidFill>
                <a:schemeClr val="tx1">
                  <a:tint val="75000"/>
                </a:schemeClr>
              </a:solidFill>
            </a:endParaRPr>
          </a:p>
        </p:txBody>
      </p:sp>
      <p:graphicFrame>
        <p:nvGraphicFramePr>
          <p:cNvPr id="25" name="Espace réservé du contenu 2">
            <a:extLst>
              <a:ext uri="{FF2B5EF4-FFF2-40B4-BE49-F238E27FC236}">
                <a16:creationId xmlns:a16="http://schemas.microsoft.com/office/drawing/2014/main" id="{97CBC97F-A46F-E7BA-7404-28CE7A22AF81}"/>
              </a:ext>
            </a:extLst>
          </p:cNvPr>
          <p:cNvGraphicFramePr>
            <a:graphicFrameLocks noGrp="1"/>
          </p:cNvGraphicFramePr>
          <p:nvPr>
            <p:ph idx="1"/>
            <p:extLst>
              <p:ext uri="{D42A27DB-BD31-4B8C-83A1-F6EECF244321}">
                <p14:modId xmlns:p14="http://schemas.microsoft.com/office/powerpoint/2010/main" val="2062878279"/>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33777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20</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4" y="978340"/>
            <a:ext cx="375128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dirty="0" err="1">
                <a:latin typeface="Georgia"/>
              </a:rPr>
              <a:t>Dataset</a:t>
            </a:r>
            <a:r>
              <a:rPr lang="fr-FR" sz="1400" b="1" dirty="0">
                <a:latin typeface="Georgia"/>
              </a:rPr>
              <a:t>, 800 images par classe</a:t>
            </a:r>
            <a:endParaRPr lang="en-US" dirty="0"/>
          </a:p>
          <a:p>
            <a:endParaRPr lang="fr-FR" sz="1400" b="1" dirty="0">
              <a:latin typeface="Georgia"/>
              <a:cs typeface="Arial"/>
            </a:endParaRPr>
          </a:p>
        </p:txBody>
      </p:sp>
      <p:pic>
        <p:nvPicPr>
          <p:cNvPr id="3" name="Picture 2">
            <a:extLst>
              <a:ext uri="{FF2B5EF4-FFF2-40B4-BE49-F238E27FC236}">
                <a16:creationId xmlns:a16="http://schemas.microsoft.com/office/drawing/2014/main" id="{21A4DBB2-C7CA-6D50-D72E-EB24189A2FCB}"/>
              </a:ext>
            </a:extLst>
          </p:cNvPr>
          <p:cNvPicPr>
            <a:picLocks noChangeAspect="1"/>
          </p:cNvPicPr>
          <p:nvPr/>
        </p:nvPicPr>
        <p:blipFill>
          <a:blip r:embed="rId2"/>
          <a:stretch>
            <a:fillRect/>
          </a:stretch>
        </p:blipFill>
        <p:spPr>
          <a:xfrm>
            <a:off x="972513" y="1475772"/>
            <a:ext cx="4623608" cy="4716683"/>
          </a:xfrm>
          <a:prstGeom prst="rect">
            <a:avLst/>
          </a:prstGeom>
          <a:ln>
            <a:solidFill>
              <a:schemeClr val="tx1"/>
            </a:solidFill>
          </a:ln>
        </p:spPr>
      </p:pic>
      <p:pic>
        <p:nvPicPr>
          <p:cNvPr id="7" name="Picture 6">
            <a:extLst>
              <a:ext uri="{FF2B5EF4-FFF2-40B4-BE49-F238E27FC236}">
                <a16:creationId xmlns:a16="http://schemas.microsoft.com/office/drawing/2014/main" id="{01B04182-2B01-EC93-F043-1C2F119F563C}"/>
              </a:ext>
            </a:extLst>
          </p:cNvPr>
          <p:cNvPicPr>
            <a:picLocks noChangeAspect="1"/>
          </p:cNvPicPr>
          <p:nvPr/>
        </p:nvPicPr>
        <p:blipFill>
          <a:blip r:embed="rId3"/>
          <a:stretch>
            <a:fillRect/>
          </a:stretch>
        </p:blipFill>
        <p:spPr>
          <a:xfrm>
            <a:off x="6090936" y="1399150"/>
            <a:ext cx="5295900" cy="4657725"/>
          </a:xfrm>
          <a:prstGeom prst="rect">
            <a:avLst/>
          </a:prstGeom>
          <a:ln>
            <a:solidFill>
              <a:schemeClr val="tx1"/>
            </a:solidFill>
          </a:ln>
        </p:spPr>
      </p:pic>
      <p:sp>
        <p:nvSpPr>
          <p:cNvPr id="9" name="TextBox 8">
            <a:extLst>
              <a:ext uri="{FF2B5EF4-FFF2-40B4-BE49-F238E27FC236}">
                <a16:creationId xmlns:a16="http://schemas.microsoft.com/office/drawing/2014/main" id="{929FA51C-DB7D-2A6F-202C-690DFD285E8D}"/>
              </a:ext>
            </a:extLst>
          </p:cNvPr>
          <p:cNvSpPr txBox="1"/>
          <p:nvPr/>
        </p:nvSpPr>
        <p:spPr>
          <a:xfrm>
            <a:off x="7947772" y="949402"/>
            <a:ext cx="21887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rPr>
              <a:t>Matrice de confusion</a:t>
            </a:r>
            <a:endParaRPr lang="en-US"/>
          </a:p>
          <a:p>
            <a:endParaRPr lang="fr-FR" sz="1400" b="1">
              <a:latin typeface="Georgia"/>
              <a:cs typeface="Arial"/>
            </a:endParaRPr>
          </a:p>
        </p:txBody>
      </p:sp>
    </p:spTree>
    <p:extLst>
      <p:ext uri="{BB962C8B-B14F-4D97-AF65-F5344CB8AC3E}">
        <p14:creationId xmlns:p14="http://schemas.microsoft.com/office/powerpoint/2010/main" val="2415373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21</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1065150"/>
            <a:ext cx="443612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rPr>
              <a:t>L'étude du modèle et de l'architecture CNN</a:t>
            </a:r>
            <a:endParaRPr lang="en-US" err="1"/>
          </a:p>
          <a:p>
            <a:endParaRPr lang="fr-FR" sz="1400" b="1">
              <a:latin typeface="Georgia"/>
              <a:cs typeface="Arial"/>
            </a:endParaRPr>
          </a:p>
        </p:txBody>
      </p:sp>
      <p:sp>
        <p:nvSpPr>
          <p:cNvPr id="11" name="TextBox 10">
            <a:extLst>
              <a:ext uri="{FF2B5EF4-FFF2-40B4-BE49-F238E27FC236}">
                <a16:creationId xmlns:a16="http://schemas.microsoft.com/office/drawing/2014/main" id="{8C85A07A-4646-A06E-9F29-ECFD08E605C9}"/>
              </a:ext>
            </a:extLst>
          </p:cNvPr>
          <p:cNvSpPr txBox="1"/>
          <p:nvPr/>
        </p:nvSpPr>
        <p:spPr>
          <a:xfrm>
            <a:off x="1321266" y="1595656"/>
            <a:ext cx="4436122"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600" b="1">
                <a:latin typeface="Georgia"/>
              </a:rPr>
              <a:t>Quatre facteurs importants:</a:t>
            </a:r>
          </a:p>
          <a:p>
            <a:endParaRPr lang="fr-FR" sz="1600" b="1">
              <a:latin typeface="Georgia"/>
              <a:cs typeface="Arial"/>
            </a:endParaRPr>
          </a:p>
          <a:p>
            <a:pPr marL="742950" lvl="1" indent="-285750">
              <a:buFont typeface="Courier New"/>
              <a:buChar char="o"/>
            </a:pPr>
            <a:r>
              <a:rPr lang="fr-FR" sz="1600" b="1">
                <a:latin typeface="Georgia"/>
                <a:cs typeface="Arial"/>
              </a:rPr>
              <a:t>Base de données</a:t>
            </a:r>
          </a:p>
          <a:p>
            <a:pPr marL="742950" lvl="1" indent="-285750">
              <a:buFont typeface="Courier New"/>
              <a:buChar char="o"/>
            </a:pPr>
            <a:endParaRPr lang="fr-FR" sz="1600" b="1">
              <a:latin typeface="Georgia"/>
              <a:cs typeface="Arial"/>
            </a:endParaRPr>
          </a:p>
          <a:p>
            <a:pPr marL="742950" lvl="1" indent="-285750">
              <a:buFont typeface="Courier New"/>
              <a:buChar char="o"/>
            </a:pPr>
            <a:r>
              <a:rPr lang="fr-FR" sz="1600" b="1">
                <a:latin typeface="Georgia"/>
                <a:cs typeface="Arial"/>
              </a:rPr>
              <a:t>Couches CNN d'extraction</a:t>
            </a:r>
          </a:p>
          <a:p>
            <a:pPr marL="742950" lvl="1" indent="-285750">
              <a:buFont typeface="Courier New"/>
              <a:buChar char="o"/>
            </a:pPr>
            <a:endParaRPr lang="fr-FR" sz="1600" b="1">
              <a:latin typeface="Georgia"/>
              <a:cs typeface="Arial"/>
            </a:endParaRPr>
          </a:p>
          <a:p>
            <a:pPr marL="742950" lvl="1" indent="-285750">
              <a:buFont typeface="Courier New"/>
              <a:buChar char="o"/>
            </a:pPr>
            <a:r>
              <a:rPr lang="fr-FR" sz="1600" b="1">
                <a:latin typeface="Georgia"/>
                <a:cs typeface="Arial"/>
              </a:rPr>
              <a:t>Couche Dense de sortie</a:t>
            </a:r>
          </a:p>
          <a:p>
            <a:pPr marL="742950" lvl="1" indent="-285750">
              <a:buFont typeface="Courier New"/>
              <a:buChar char="o"/>
            </a:pPr>
            <a:endParaRPr lang="fr-FR" sz="1600" b="1">
              <a:latin typeface="Georgia"/>
              <a:cs typeface="Arial"/>
            </a:endParaRPr>
          </a:p>
          <a:p>
            <a:pPr marL="742950" lvl="1" indent="-285750">
              <a:buFont typeface="Courier New"/>
              <a:buChar char="o"/>
            </a:pPr>
            <a:r>
              <a:rPr lang="fr-FR" sz="1600" b="1">
                <a:latin typeface="Georgia"/>
                <a:cs typeface="Arial"/>
              </a:rPr>
              <a:t>Nombre total de param</a:t>
            </a:r>
            <a:r>
              <a:rPr lang="fr-FR" sz="1400" b="1">
                <a:latin typeface="Georgia"/>
                <a:cs typeface="Arial"/>
              </a:rPr>
              <a:t>ètre</a:t>
            </a:r>
          </a:p>
          <a:p>
            <a:endParaRPr lang="fr-FR" sz="1400" b="1">
              <a:latin typeface="Georgia"/>
              <a:cs typeface="Arial"/>
            </a:endParaRPr>
          </a:p>
        </p:txBody>
      </p:sp>
    </p:spTree>
    <p:extLst>
      <p:ext uri="{BB962C8B-B14F-4D97-AF65-F5344CB8AC3E}">
        <p14:creationId xmlns:p14="http://schemas.microsoft.com/office/powerpoint/2010/main" val="1408413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22</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1065150"/>
            <a:ext cx="443612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rPr>
              <a:t>L'étude du modèle et de l'architecture CNN</a:t>
            </a:r>
            <a:endParaRPr lang="en-US" err="1"/>
          </a:p>
          <a:p>
            <a:endParaRPr lang="fr-FR" sz="1400" b="1">
              <a:latin typeface="Georgia"/>
              <a:cs typeface="Arial"/>
            </a:endParaRPr>
          </a:p>
        </p:txBody>
      </p:sp>
      <p:sp>
        <p:nvSpPr>
          <p:cNvPr id="11" name="TextBox 10">
            <a:extLst>
              <a:ext uri="{FF2B5EF4-FFF2-40B4-BE49-F238E27FC236}">
                <a16:creationId xmlns:a16="http://schemas.microsoft.com/office/drawing/2014/main" id="{8C85A07A-4646-A06E-9F29-ECFD08E605C9}"/>
              </a:ext>
            </a:extLst>
          </p:cNvPr>
          <p:cNvSpPr txBox="1"/>
          <p:nvPr/>
        </p:nvSpPr>
        <p:spPr>
          <a:xfrm>
            <a:off x="1321266" y="1595656"/>
            <a:ext cx="443612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600" b="1">
                <a:latin typeface="Georgia"/>
              </a:rPr>
              <a:t>Quatre facteurs importants:</a:t>
            </a:r>
          </a:p>
          <a:p>
            <a:endParaRPr lang="fr-FR" sz="1600" b="1">
              <a:latin typeface="Georgia"/>
              <a:cs typeface="Arial"/>
            </a:endParaRPr>
          </a:p>
          <a:p>
            <a:pPr marL="742950" lvl="1" indent="-285750">
              <a:buFont typeface="Courier New"/>
              <a:buChar char="o"/>
            </a:pPr>
            <a:r>
              <a:rPr lang="fr-FR" sz="1600" b="1">
                <a:latin typeface="Georgia"/>
                <a:cs typeface="Arial"/>
              </a:rPr>
              <a:t>Base de données:</a:t>
            </a:r>
          </a:p>
          <a:p>
            <a:pPr marL="1200150" lvl="2" indent="-285750">
              <a:buFont typeface="Wingdings"/>
              <a:buChar char="§"/>
            </a:pPr>
            <a:r>
              <a:rPr lang="fr-FR" sz="1600" b="1">
                <a:latin typeface="Georgia"/>
                <a:cs typeface="Arial"/>
              </a:rPr>
              <a:t>Complexité </a:t>
            </a:r>
          </a:p>
          <a:p>
            <a:pPr marL="1200150" lvl="2" indent="-285750">
              <a:buFont typeface="Wingdings"/>
              <a:buChar char="§"/>
            </a:pPr>
            <a:r>
              <a:rPr lang="fr-FR" sz="1600" b="1">
                <a:latin typeface="Georgia"/>
                <a:cs typeface="Arial"/>
              </a:rPr>
              <a:t>Nombre d'images</a:t>
            </a:r>
          </a:p>
          <a:p>
            <a:pPr marL="742950" lvl="1" indent="-285750">
              <a:buFont typeface="Courier New"/>
              <a:buChar char="o"/>
            </a:pPr>
            <a:endParaRPr lang="fr-FR" sz="1600">
              <a:latin typeface="Georgia"/>
              <a:cs typeface="Arial"/>
            </a:endParaRPr>
          </a:p>
          <a:p>
            <a:pPr marL="742950" lvl="1" indent="-285750">
              <a:buFont typeface="Courier New"/>
              <a:buChar char="o"/>
            </a:pPr>
            <a:endParaRPr lang="fr-FR" sz="1600">
              <a:latin typeface="Georgia"/>
              <a:cs typeface="Arial"/>
            </a:endParaRPr>
          </a:p>
          <a:p>
            <a:endParaRPr lang="fr-FR" sz="1400" b="1">
              <a:latin typeface="Georgia"/>
              <a:cs typeface="Arial"/>
            </a:endParaRPr>
          </a:p>
        </p:txBody>
      </p:sp>
      <p:pic>
        <p:nvPicPr>
          <p:cNvPr id="3" name="Picture 2" descr="A screen shot of a computer screen&#10;&#10;Description automatically generated">
            <a:extLst>
              <a:ext uri="{FF2B5EF4-FFF2-40B4-BE49-F238E27FC236}">
                <a16:creationId xmlns:a16="http://schemas.microsoft.com/office/drawing/2014/main" id="{EC18ADE3-462B-9BA9-2FD3-57E0D2F0DF04}"/>
              </a:ext>
            </a:extLst>
          </p:cNvPr>
          <p:cNvPicPr>
            <a:picLocks noChangeAspect="1"/>
          </p:cNvPicPr>
          <p:nvPr/>
        </p:nvPicPr>
        <p:blipFill>
          <a:blip r:embed="rId2"/>
          <a:stretch>
            <a:fillRect/>
          </a:stretch>
        </p:blipFill>
        <p:spPr>
          <a:xfrm>
            <a:off x="5402604" y="1331330"/>
            <a:ext cx="5495804" cy="3983137"/>
          </a:xfrm>
          <a:prstGeom prst="rect">
            <a:avLst/>
          </a:prstGeom>
        </p:spPr>
      </p:pic>
      <p:sp>
        <p:nvSpPr>
          <p:cNvPr id="7" name="TextBox 6">
            <a:extLst>
              <a:ext uri="{FF2B5EF4-FFF2-40B4-BE49-F238E27FC236}">
                <a16:creationId xmlns:a16="http://schemas.microsoft.com/office/drawing/2014/main" id="{C7074EDB-EF31-272E-D1D1-AF90DB908202}"/>
              </a:ext>
            </a:extLst>
          </p:cNvPr>
          <p:cNvSpPr txBox="1"/>
          <p:nvPr/>
        </p:nvSpPr>
        <p:spPr>
          <a:xfrm>
            <a:off x="6095823" y="5318846"/>
            <a:ext cx="526564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i="1">
                <a:latin typeface="Georgia"/>
              </a:rPr>
              <a:t>Complexité de la BDD visualisée par la méthode PCA </a:t>
            </a:r>
          </a:p>
          <a:p>
            <a:endParaRPr lang="fr-FR" sz="1400" b="1">
              <a:latin typeface="Georgia"/>
              <a:cs typeface="Arial"/>
            </a:endParaRPr>
          </a:p>
        </p:txBody>
      </p:sp>
    </p:spTree>
    <p:extLst>
      <p:ext uri="{BB962C8B-B14F-4D97-AF65-F5344CB8AC3E}">
        <p14:creationId xmlns:p14="http://schemas.microsoft.com/office/powerpoint/2010/main" val="318582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23</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1065150"/>
            <a:ext cx="443612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rPr>
              <a:t>L'étude du modèle et de l'architecture CNN</a:t>
            </a:r>
            <a:endParaRPr lang="en-US" err="1"/>
          </a:p>
          <a:p>
            <a:endParaRPr lang="fr-FR" sz="1400" b="1">
              <a:latin typeface="Georgia"/>
              <a:cs typeface="Arial"/>
            </a:endParaRPr>
          </a:p>
        </p:txBody>
      </p:sp>
      <p:sp>
        <p:nvSpPr>
          <p:cNvPr id="11" name="TextBox 10">
            <a:extLst>
              <a:ext uri="{FF2B5EF4-FFF2-40B4-BE49-F238E27FC236}">
                <a16:creationId xmlns:a16="http://schemas.microsoft.com/office/drawing/2014/main" id="{8C85A07A-4646-A06E-9F29-ECFD08E605C9}"/>
              </a:ext>
            </a:extLst>
          </p:cNvPr>
          <p:cNvSpPr txBox="1"/>
          <p:nvPr/>
        </p:nvSpPr>
        <p:spPr>
          <a:xfrm>
            <a:off x="1321266" y="1595656"/>
            <a:ext cx="4436122" cy="29854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600" b="1">
                <a:latin typeface="Georgia"/>
              </a:rPr>
              <a:t>Quatre facteurs importants:</a:t>
            </a:r>
          </a:p>
          <a:p>
            <a:endParaRPr lang="fr-FR" sz="1600" b="1">
              <a:latin typeface="Georgia"/>
              <a:cs typeface="Arial"/>
            </a:endParaRPr>
          </a:p>
          <a:p>
            <a:pPr marL="742950" lvl="1" indent="-285750">
              <a:buFont typeface="Courier New"/>
              <a:buChar char="o"/>
            </a:pPr>
            <a:endParaRPr lang="fr-FR" sz="1600" b="1">
              <a:latin typeface="Georgia"/>
              <a:cs typeface="Arial"/>
            </a:endParaRPr>
          </a:p>
          <a:p>
            <a:pPr marL="742950" lvl="1" indent="-285750">
              <a:buFont typeface="Courier New"/>
              <a:buChar char="o"/>
            </a:pPr>
            <a:endParaRPr lang="fr-FR" sz="1600" b="1">
              <a:latin typeface="Georgia"/>
              <a:cs typeface="Arial"/>
            </a:endParaRPr>
          </a:p>
          <a:p>
            <a:pPr marL="742950" lvl="1" indent="-285750">
              <a:buFont typeface="Courier New"/>
              <a:buChar char="o"/>
            </a:pPr>
            <a:r>
              <a:rPr lang="fr-FR" sz="1600" b="1">
                <a:latin typeface="Georgia"/>
                <a:cs typeface="Arial"/>
              </a:rPr>
              <a:t>Couches CNN d'extraction:</a:t>
            </a:r>
          </a:p>
          <a:p>
            <a:pPr marL="1200150" lvl="2" indent="-285750">
              <a:buFont typeface="Wingdings"/>
              <a:buChar char="§"/>
            </a:pPr>
            <a:r>
              <a:rPr lang="fr-FR" sz="1600" b="1">
                <a:latin typeface="Georgia"/>
                <a:cs typeface="Arial"/>
              </a:rPr>
              <a:t>Nombre de couches</a:t>
            </a:r>
          </a:p>
          <a:p>
            <a:pPr marL="1200150" lvl="2" indent="-285750">
              <a:buFont typeface="Wingdings"/>
              <a:buChar char="§"/>
            </a:pPr>
            <a:r>
              <a:rPr lang="fr-FR" sz="1600" b="1">
                <a:latin typeface="Georgia"/>
                <a:cs typeface="Arial"/>
              </a:rPr>
              <a:t>Nombre de filtres par couche</a:t>
            </a:r>
          </a:p>
          <a:p>
            <a:pPr marL="742950" lvl="1" indent="-285750">
              <a:buFont typeface="Courier New"/>
              <a:buChar char="o"/>
            </a:pPr>
            <a:endParaRPr lang="fr-FR" sz="1600" b="1">
              <a:latin typeface="Georgia"/>
              <a:cs typeface="Arial"/>
            </a:endParaRPr>
          </a:p>
          <a:p>
            <a:pPr marL="742950" lvl="1" indent="-285750">
              <a:buFont typeface="Courier New"/>
              <a:buChar char="o"/>
            </a:pPr>
            <a:endParaRPr lang="fr-FR" sz="1600" b="1">
              <a:latin typeface="Georgia"/>
              <a:cs typeface="Arial"/>
            </a:endParaRPr>
          </a:p>
          <a:p>
            <a:pPr marL="742950" lvl="1" indent="-285750">
              <a:buFont typeface="Courier New"/>
              <a:buChar char="o"/>
            </a:pPr>
            <a:endParaRPr lang="fr-FR" sz="1600" b="1">
              <a:latin typeface="Georgia"/>
              <a:cs typeface="Arial"/>
            </a:endParaRPr>
          </a:p>
          <a:p>
            <a:pPr marL="742950" lvl="1" indent="-285750">
              <a:buFont typeface="Courier New"/>
              <a:buChar char="o"/>
            </a:pPr>
            <a:endParaRPr lang="fr-FR" sz="1400" b="1">
              <a:latin typeface="Georgia"/>
              <a:cs typeface="Arial"/>
            </a:endParaRPr>
          </a:p>
          <a:p>
            <a:endParaRPr lang="fr-FR" sz="1400" b="1">
              <a:latin typeface="Georgia"/>
              <a:cs typeface="Arial"/>
            </a:endParaRPr>
          </a:p>
        </p:txBody>
      </p:sp>
      <p:sp>
        <p:nvSpPr>
          <p:cNvPr id="9" name="TextBox 8">
            <a:extLst>
              <a:ext uri="{FF2B5EF4-FFF2-40B4-BE49-F238E27FC236}">
                <a16:creationId xmlns:a16="http://schemas.microsoft.com/office/drawing/2014/main" id="{18F585F5-6E0C-3C3F-9887-1CF6246E38B2}"/>
              </a:ext>
            </a:extLst>
          </p:cNvPr>
          <p:cNvSpPr txBox="1"/>
          <p:nvPr/>
        </p:nvSpPr>
        <p:spPr>
          <a:xfrm>
            <a:off x="7272582" y="785429"/>
            <a:ext cx="324007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i="1">
                <a:latin typeface="Georgia"/>
                <a:cs typeface="Arial"/>
              </a:rPr>
              <a:t>Extraction de </a:t>
            </a:r>
            <a:r>
              <a:rPr lang="fr-FR" sz="1400" i="1" err="1">
                <a:latin typeface="Georgia"/>
                <a:cs typeface="Arial"/>
              </a:rPr>
              <a:t>caractèristiques</a:t>
            </a:r>
            <a:r>
              <a:rPr lang="fr-FR" sz="1400" i="1">
                <a:latin typeface="Georgia"/>
                <a:cs typeface="Arial"/>
              </a:rPr>
              <a:t> =&gt; "connaissances" pour le modèle</a:t>
            </a:r>
          </a:p>
        </p:txBody>
      </p:sp>
      <p:pic>
        <p:nvPicPr>
          <p:cNvPr id="7" name="Picture 6" descr="A collage of images of animals and birds&#10;&#10;Description automatically generated">
            <a:extLst>
              <a:ext uri="{FF2B5EF4-FFF2-40B4-BE49-F238E27FC236}">
                <a16:creationId xmlns:a16="http://schemas.microsoft.com/office/drawing/2014/main" id="{2443C114-6810-C873-6FFE-A66FC34E1BF2}"/>
              </a:ext>
            </a:extLst>
          </p:cNvPr>
          <p:cNvPicPr>
            <a:picLocks noChangeAspect="1"/>
          </p:cNvPicPr>
          <p:nvPr/>
        </p:nvPicPr>
        <p:blipFill>
          <a:blip r:embed="rId2"/>
          <a:stretch>
            <a:fillRect/>
          </a:stretch>
        </p:blipFill>
        <p:spPr>
          <a:xfrm>
            <a:off x="5758150" y="1333018"/>
            <a:ext cx="5903599" cy="4915381"/>
          </a:xfrm>
          <a:prstGeom prst="rect">
            <a:avLst/>
          </a:prstGeom>
        </p:spPr>
      </p:pic>
    </p:spTree>
    <p:extLst>
      <p:ext uri="{BB962C8B-B14F-4D97-AF65-F5344CB8AC3E}">
        <p14:creationId xmlns:p14="http://schemas.microsoft.com/office/powerpoint/2010/main" val="2429173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24</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1065150"/>
            <a:ext cx="443612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rPr>
              <a:t>L'étude du modèle et de l'architecture CNN</a:t>
            </a:r>
            <a:endParaRPr lang="en-US" err="1"/>
          </a:p>
          <a:p>
            <a:endParaRPr lang="fr-FR" sz="1400" b="1">
              <a:latin typeface="Georgia"/>
              <a:cs typeface="Arial"/>
            </a:endParaRPr>
          </a:p>
        </p:txBody>
      </p:sp>
      <p:sp>
        <p:nvSpPr>
          <p:cNvPr id="11" name="TextBox 10">
            <a:extLst>
              <a:ext uri="{FF2B5EF4-FFF2-40B4-BE49-F238E27FC236}">
                <a16:creationId xmlns:a16="http://schemas.microsoft.com/office/drawing/2014/main" id="{8C85A07A-4646-A06E-9F29-ECFD08E605C9}"/>
              </a:ext>
            </a:extLst>
          </p:cNvPr>
          <p:cNvSpPr txBox="1"/>
          <p:nvPr/>
        </p:nvSpPr>
        <p:spPr>
          <a:xfrm>
            <a:off x="1321266" y="1595656"/>
            <a:ext cx="4773717"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600" b="1">
                <a:latin typeface="Georgia"/>
              </a:rPr>
              <a:t>Quatre facteurs importants:</a:t>
            </a:r>
          </a:p>
          <a:p>
            <a:endParaRPr lang="fr-FR" sz="1600" b="1">
              <a:latin typeface="Georgia"/>
              <a:cs typeface="Arial"/>
            </a:endParaRPr>
          </a:p>
          <a:p>
            <a:pPr marL="742950" lvl="1" indent="-285750">
              <a:buFont typeface="Courier New"/>
              <a:buChar char="o"/>
            </a:pPr>
            <a:endParaRPr lang="fr-FR" sz="1600" b="1">
              <a:latin typeface="Georgia"/>
              <a:cs typeface="Arial"/>
            </a:endParaRPr>
          </a:p>
          <a:p>
            <a:pPr marL="742950" lvl="1" indent="-285750">
              <a:buFont typeface="Courier New"/>
              <a:buChar char="o"/>
            </a:pPr>
            <a:endParaRPr lang="fr-FR" sz="1600" b="1">
              <a:latin typeface="Georgia"/>
              <a:cs typeface="Arial"/>
            </a:endParaRPr>
          </a:p>
          <a:p>
            <a:pPr marL="742950" lvl="1" indent="-285750">
              <a:buFont typeface="Courier New"/>
              <a:buChar char="o"/>
            </a:pPr>
            <a:endParaRPr lang="fr-FR" sz="1600" b="1">
              <a:latin typeface="Georgia"/>
              <a:cs typeface="Arial"/>
            </a:endParaRPr>
          </a:p>
          <a:p>
            <a:pPr marL="742950" lvl="1" indent="-285750">
              <a:buFont typeface="Courier New"/>
              <a:buChar char="o"/>
            </a:pPr>
            <a:endParaRPr lang="fr-FR" sz="1600" b="1">
              <a:latin typeface="Georgia"/>
              <a:cs typeface="Arial"/>
            </a:endParaRPr>
          </a:p>
          <a:p>
            <a:pPr marL="742950" lvl="1" indent="-285750">
              <a:buFont typeface="Courier New"/>
              <a:buChar char="o"/>
            </a:pPr>
            <a:r>
              <a:rPr lang="fr-FR" sz="1600" b="1">
                <a:latin typeface="Georgia"/>
                <a:cs typeface="Arial"/>
              </a:rPr>
              <a:t>Couche Dense "</a:t>
            </a:r>
            <a:r>
              <a:rPr lang="fr-FR" sz="1600" b="1" err="1">
                <a:latin typeface="Georgia"/>
                <a:cs typeface="Arial"/>
              </a:rPr>
              <a:t>Fully-Connected</a:t>
            </a:r>
            <a:r>
              <a:rPr lang="fr-FR" sz="1600" b="1">
                <a:latin typeface="Georgia"/>
                <a:cs typeface="Arial"/>
              </a:rPr>
              <a:t>":</a:t>
            </a:r>
          </a:p>
          <a:p>
            <a:pPr marL="1200150" lvl="2" indent="-285750">
              <a:buFont typeface="Wingdings"/>
              <a:buChar char="§"/>
            </a:pPr>
            <a:r>
              <a:rPr lang="fr-FR" sz="1600" b="1">
                <a:latin typeface="Georgia"/>
                <a:cs typeface="Arial"/>
              </a:rPr>
              <a:t>Nombre de neurones</a:t>
            </a:r>
          </a:p>
          <a:p>
            <a:pPr marL="742950" lvl="1" indent="-285750">
              <a:buFont typeface="Courier New"/>
              <a:buChar char="o"/>
            </a:pPr>
            <a:endParaRPr lang="fr-FR" sz="1600" b="1">
              <a:latin typeface="Georgia"/>
              <a:cs typeface="Arial"/>
            </a:endParaRPr>
          </a:p>
          <a:p>
            <a:pPr marL="742950" lvl="1" indent="-285750">
              <a:buFont typeface="Courier New"/>
              <a:buChar char="o"/>
            </a:pPr>
            <a:endParaRPr lang="fr-FR" sz="1400" b="1">
              <a:latin typeface="Georgia"/>
              <a:cs typeface="Arial"/>
            </a:endParaRPr>
          </a:p>
        </p:txBody>
      </p:sp>
      <p:pic>
        <p:nvPicPr>
          <p:cNvPr id="7" name="Picture 6" descr="A screenshot of a computer program&#10;&#10;Description automatically generated">
            <a:extLst>
              <a:ext uri="{FF2B5EF4-FFF2-40B4-BE49-F238E27FC236}">
                <a16:creationId xmlns:a16="http://schemas.microsoft.com/office/drawing/2014/main" id="{399627B6-6D57-E1D8-85F6-FB6EC297DE9B}"/>
              </a:ext>
            </a:extLst>
          </p:cNvPr>
          <p:cNvPicPr>
            <a:picLocks noChangeAspect="1"/>
          </p:cNvPicPr>
          <p:nvPr/>
        </p:nvPicPr>
        <p:blipFill>
          <a:blip r:embed="rId2"/>
          <a:stretch>
            <a:fillRect/>
          </a:stretch>
        </p:blipFill>
        <p:spPr>
          <a:xfrm>
            <a:off x="5886932" y="974082"/>
            <a:ext cx="6080086" cy="5295659"/>
          </a:xfrm>
          <a:prstGeom prst="rect">
            <a:avLst/>
          </a:prstGeom>
        </p:spPr>
      </p:pic>
      <p:sp>
        <p:nvSpPr>
          <p:cNvPr id="21" name="Rectangle 20">
            <a:extLst>
              <a:ext uri="{FF2B5EF4-FFF2-40B4-BE49-F238E27FC236}">
                <a16:creationId xmlns:a16="http://schemas.microsoft.com/office/drawing/2014/main" id="{9EE54B84-DF2A-B2EB-8B50-319CC94F0D58}"/>
              </a:ext>
            </a:extLst>
          </p:cNvPr>
          <p:cNvSpPr/>
          <p:nvPr/>
        </p:nvSpPr>
        <p:spPr>
          <a:xfrm>
            <a:off x="5941670" y="4678100"/>
            <a:ext cx="5912734" cy="819873"/>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9E4CBD80-D7FC-8B97-51CD-98A7E4E9DD96}"/>
              </a:ext>
            </a:extLst>
          </p:cNvPr>
          <p:cNvCxnSpPr/>
          <p:nvPr/>
        </p:nvCxnSpPr>
        <p:spPr>
          <a:xfrm flipH="1">
            <a:off x="5565494" y="5160379"/>
            <a:ext cx="337594" cy="9645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3D80AB8-FD53-01D7-1C0A-03DB7935EF09}"/>
              </a:ext>
            </a:extLst>
          </p:cNvPr>
          <p:cNvSpPr txBox="1"/>
          <p:nvPr/>
        </p:nvSpPr>
        <p:spPr>
          <a:xfrm>
            <a:off x="520684" y="5212745"/>
            <a:ext cx="521741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i="1">
                <a:latin typeface="Georgia"/>
              </a:rPr>
              <a:t>Chaque neurone dans la couches Dense (256 neurones au total) sont connecté avec tous les neurones dans la couche précédente</a:t>
            </a:r>
            <a:endParaRPr lang="en-US" i="1"/>
          </a:p>
          <a:p>
            <a:endParaRPr lang="fr-FR" sz="1400" b="1" i="1">
              <a:latin typeface="Georgia"/>
              <a:cs typeface="Arial"/>
            </a:endParaRPr>
          </a:p>
        </p:txBody>
      </p:sp>
    </p:spTree>
    <p:extLst>
      <p:ext uri="{BB962C8B-B14F-4D97-AF65-F5344CB8AC3E}">
        <p14:creationId xmlns:p14="http://schemas.microsoft.com/office/powerpoint/2010/main" val="15958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25</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1065150"/>
            <a:ext cx="443612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rPr>
              <a:t>L'étude du modèle et de l'architecture CNN</a:t>
            </a:r>
            <a:endParaRPr lang="en-US" err="1"/>
          </a:p>
          <a:p>
            <a:endParaRPr lang="fr-FR" sz="1400" b="1">
              <a:latin typeface="Georgia"/>
              <a:cs typeface="Arial"/>
            </a:endParaRPr>
          </a:p>
        </p:txBody>
      </p:sp>
      <p:sp>
        <p:nvSpPr>
          <p:cNvPr id="11" name="TextBox 10">
            <a:extLst>
              <a:ext uri="{FF2B5EF4-FFF2-40B4-BE49-F238E27FC236}">
                <a16:creationId xmlns:a16="http://schemas.microsoft.com/office/drawing/2014/main" id="{8C85A07A-4646-A06E-9F29-ECFD08E605C9}"/>
              </a:ext>
            </a:extLst>
          </p:cNvPr>
          <p:cNvSpPr txBox="1"/>
          <p:nvPr/>
        </p:nvSpPr>
        <p:spPr>
          <a:xfrm>
            <a:off x="1321266" y="1595656"/>
            <a:ext cx="3992426"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600" b="1">
                <a:latin typeface="Georgia"/>
              </a:rPr>
              <a:t>Quatre facteurs importants:</a:t>
            </a:r>
          </a:p>
          <a:p>
            <a:endParaRPr lang="fr-FR" sz="1600" b="1">
              <a:latin typeface="Georgia"/>
              <a:cs typeface="Arial"/>
            </a:endParaRPr>
          </a:p>
          <a:p>
            <a:pPr marL="742950" lvl="1" indent="-285750">
              <a:buFont typeface="Courier New"/>
              <a:buChar char="o"/>
            </a:pPr>
            <a:endParaRPr lang="fr-FR" sz="1600" b="1">
              <a:latin typeface="Georgia"/>
              <a:cs typeface="Arial"/>
            </a:endParaRPr>
          </a:p>
          <a:p>
            <a:pPr marL="742950" lvl="1" indent="-285750">
              <a:buFont typeface="Courier New"/>
              <a:buChar char="o"/>
            </a:pPr>
            <a:endParaRPr lang="fr-FR" sz="1600" b="1">
              <a:latin typeface="Georgia"/>
              <a:cs typeface="Arial"/>
            </a:endParaRPr>
          </a:p>
          <a:p>
            <a:pPr marL="742950" lvl="1" indent="-285750">
              <a:buFont typeface="Courier New"/>
              <a:buChar char="o"/>
            </a:pPr>
            <a:endParaRPr lang="fr-FR" sz="1600" b="1">
              <a:latin typeface="Georgia"/>
              <a:cs typeface="Arial"/>
            </a:endParaRPr>
          </a:p>
          <a:p>
            <a:pPr marL="742950" lvl="1" indent="-285750">
              <a:buFont typeface="Courier New"/>
              <a:buChar char="o"/>
            </a:pPr>
            <a:endParaRPr lang="fr-FR" sz="1600" b="1">
              <a:latin typeface="Georgia"/>
              <a:cs typeface="Arial"/>
            </a:endParaRPr>
          </a:p>
          <a:p>
            <a:pPr marL="742950" lvl="1" indent="-285750">
              <a:buFont typeface="Courier New"/>
              <a:buChar char="o"/>
            </a:pPr>
            <a:endParaRPr lang="fr-FR" sz="1600" b="1">
              <a:latin typeface="Georgia"/>
              <a:cs typeface="Arial"/>
            </a:endParaRPr>
          </a:p>
          <a:p>
            <a:pPr marL="742950" lvl="1" indent="-285750">
              <a:buFont typeface="Courier New"/>
              <a:buChar char="o"/>
            </a:pPr>
            <a:endParaRPr lang="fr-FR" sz="1600" b="1">
              <a:latin typeface="Georgia"/>
              <a:cs typeface="Arial"/>
            </a:endParaRPr>
          </a:p>
          <a:p>
            <a:pPr marL="742950" lvl="1" indent="-285750">
              <a:buFont typeface="Courier New"/>
              <a:buChar char="o"/>
            </a:pPr>
            <a:r>
              <a:rPr lang="fr-FR" sz="1600" b="1">
                <a:latin typeface="Georgia"/>
                <a:cs typeface="Arial"/>
              </a:rPr>
              <a:t>Nombre total de param</a:t>
            </a:r>
            <a:r>
              <a:rPr lang="fr-FR" sz="1400" b="1">
                <a:latin typeface="Georgia"/>
                <a:cs typeface="Arial"/>
              </a:rPr>
              <a:t>ètres:</a:t>
            </a:r>
          </a:p>
          <a:p>
            <a:pPr marL="1200150" lvl="2" indent="-285750">
              <a:buFont typeface="Wingdings"/>
              <a:buChar char="§"/>
            </a:pPr>
            <a:r>
              <a:rPr lang="fr-FR" sz="1600" b="1">
                <a:latin typeface="Georgia"/>
                <a:cs typeface="Arial"/>
              </a:rPr>
              <a:t>Compromis avec les autres facteurs</a:t>
            </a:r>
          </a:p>
          <a:p>
            <a:pPr marL="742950" lvl="1" indent="-285750">
              <a:buFont typeface="Courier New"/>
              <a:buChar char="o"/>
            </a:pPr>
            <a:endParaRPr lang="fr-FR" sz="1400" b="1">
              <a:latin typeface="Georgia"/>
              <a:cs typeface="Arial"/>
            </a:endParaRPr>
          </a:p>
          <a:p>
            <a:endParaRPr lang="fr-FR" sz="1400" b="1">
              <a:latin typeface="Georgia"/>
              <a:cs typeface="Arial"/>
            </a:endParaRPr>
          </a:p>
        </p:txBody>
      </p:sp>
      <p:pic>
        <p:nvPicPr>
          <p:cNvPr id="3" name="Picture 2">
            <a:extLst>
              <a:ext uri="{FF2B5EF4-FFF2-40B4-BE49-F238E27FC236}">
                <a16:creationId xmlns:a16="http://schemas.microsoft.com/office/drawing/2014/main" id="{EE3AD62C-38A0-901E-1452-217F15447198}"/>
              </a:ext>
            </a:extLst>
          </p:cNvPr>
          <p:cNvPicPr>
            <a:picLocks noChangeAspect="1"/>
          </p:cNvPicPr>
          <p:nvPr/>
        </p:nvPicPr>
        <p:blipFill>
          <a:blip r:embed="rId2"/>
          <a:stretch>
            <a:fillRect/>
          </a:stretch>
        </p:blipFill>
        <p:spPr>
          <a:xfrm>
            <a:off x="5312659" y="1915850"/>
            <a:ext cx="6765644" cy="3238500"/>
          </a:xfrm>
          <a:prstGeom prst="rect">
            <a:avLst/>
          </a:prstGeom>
        </p:spPr>
      </p:pic>
    </p:spTree>
    <p:extLst>
      <p:ext uri="{BB962C8B-B14F-4D97-AF65-F5344CB8AC3E}">
        <p14:creationId xmlns:p14="http://schemas.microsoft.com/office/powerpoint/2010/main" val="1105355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26</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1026568"/>
            <a:ext cx="583473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rPr>
              <a:t>Nouveau</a:t>
            </a:r>
            <a:r>
              <a:rPr lang="fr-FR" sz="1200" b="1">
                <a:latin typeface="Georgia"/>
              </a:rPr>
              <a:t> modèle, plus simple, plus puissant</a:t>
            </a:r>
            <a:endParaRPr lang="en-US" sz="1600"/>
          </a:p>
          <a:p>
            <a:endParaRPr lang="fr-FR" sz="1200" b="1">
              <a:latin typeface="Georgia"/>
              <a:cs typeface="Arial"/>
            </a:endParaRPr>
          </a:p>
        </p:txBody>
      </p:sp>
      <p:pic>
        <p:nvPicPr>
          <p:cNvPr id="3" name="Picture 2" descr="A diagram of a diagram&#10;&#10;Description automatically generated">
            <a:extLst>
              <a:ext uri="{FF2B5EF4-FFF2-40B4-BE49-F238E27FC236}">
                <a16:creationId xmlns:a16="http://schemas.microsoft.com/office/drawing/2014/main" id="{461755BE-12A5-77EE-13FC-40B955AC75DE}"/>
              </a:ext>
            </a:extLst>
          </p:cNvPr>
          <p:cNvPicPr>
            <a:picLocks noChangeAspect="1"/>
          </p:cNvPicPr>
          <p:nvPr/>
        </p:nvPicPr>
        <p:blipFill>
          <a:blip r:embed="rId2"/>
          <a:stretch>
            <a:fillRect/>
          </a:stretch>
        </p:blipFill>
        <p:spPr>
          <a:xfrm>
            <a:off x="1573" y="1514354"/>
            <a:ext cx="6739106" cy="4272987"/>
          </a:xfrm>
          <a:prstGeom prst="rect">
            <a:avLst/>
          </a:prstGeom>
        </p:spPr>
      </p:pic>
      <p:sp>
        <p:nvSpPr>
          <p:cNvPr id="7" name="TextBox 6">
            <a:extLst>
              <a:ext uri="{FF2B5EF4-FFF2-40B4-BE49-F238E27FC236}">
                <a16:creationId xmlns:a16="http://schemas.microsoft.com/office/drawing/2014/main" id="{3D17C270-73AF-8669-0DA0-9C3F45719BB1}"/>
              </a:ext>
            </a:extLst>
          </p:cNvPr>
          <p:cNvSpPr txBox="1"/>
          <p:nvPr/>
        </p:nvSpPr>
        <p:spPr>
          <a:xfrm>
            <a:off x="1089772" y="6138719"/>
            <a:ext cx="976047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rPr>
              <a:t>48.000.000 paramètres =&gt; Impossible de trainer sur notre ordinateur via </a:t>
            </a:r>
            <a:r>
              <a:rPr lang="fr-FR" sz="1400" b="1" err="1">
                <a:latin typeface="Georgia"/>
              </a:rPr>
              <a:t>Jupyter</a:t>
            </a:r>
            <a:r>
              <a:rPr lang="fr-FR" sz="1400" b="1">
                <a:latin typeface="Georgia"/>
              </a:rPr>
              <a:t> Notebook (CPU)</a:t>
            </a:r>
            <a:endParaRPr lang="en-US" b="1">
              <a:cs typeface="Arial"/>
            </a:endParaRPr>
          </a:p>
          <a:p>
            <a:endParaRPr lang="fr-FR" sz="1400" b="1">
              <a:latin typeface="Georgia"/>
              <a:cs typeface="Arial"/>
            </a:endParaRPr>
          </a:p>
          <a:p>
            <a:endParaRPr lang="fr-FR" sz="1400" b="1">
              <a:latin typeface="Georgia"/>
              <a:cs typeface="Arial"/>
            </a:endParaRPr>
          </a:p>
          <a:p>
            <a:endParaRPr lang="fr-FR" sz="1400" b="1">
              <a:latin typeface="Georgia"/>
              <a:cs typeface="Arial"/>
            </a:endParaRPr>
          </a:p>
        </p:txBody>
      </p:sp>
      <p:pic>
        <p:nvPicPr>
          <p:cNvPr id="14" name="Picture 13" descr="A screenshot of a computer program&#10;&#10;Description automatically generated">
            <a:extLst>
              <a:ext uri="{FF2B5EF4-FFF2-40B4-BE49-F238E27FC236}">
                <a16:creationId xmlns:a16="http://schemas.microsoft.com/office/drawing/2014/main" id="{08B58D30-8CF7-AC98-6CCB-67B244E4C06E}"/>
              </a:ext>
            </a:extLst>
          </p:cNvPr>
          <p:cNvPicPr>
            <a:picLocks noChangeAspect="1"/>
          </p:cNvPicPr>
          <p:nvPr/>
        </p:nvPicPr>
        <p:blipFill>
          <a:blip r:embed="rId3"/>
          <a:stretch>
            <a:fillRect/>
          </a:stretch>
        </p:blipFill>
        <p:spPr>
          <a:xfrm>
            <a:off x="6678111" y="785933"/>
            <a:ext cx="5606971" cy="5286134"/>
          </a:xfrm>
          <a:prstGeom prst="rect">
            <a:avLst/>
          </a:prstGeom>
        </p:spPr>
      </p:pic>
    </p:spTree>
    <p:extLst>
      <p:ext uri="{BB962C8B-B14F-4D97-AF65-F5344CB8AC3E}">
        <p14:creationId xmlns:p14="http://schemas.microsoft.com/office/powerpoint/2010/main" val="1110887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27</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978341"/>
            <a:ext cx="66160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rPr>
              <a:t>Cloud </a:t>
            </a:r>
            <a:r>
              <a:rPr lang="fr-FR" sz="1400" b="1" err="1">
                <a:latin typeface="Georgia"/>
              </a:rPr>
              <a:t>Computing</a:t>
            </a:r>
            <a:r>
              <a:rPr lang="fr-FR" sz="1400" b="1">
                <a:latin typeface="Georgia"/>
              </a:rPr>
              <a:t> via </a:t>
            </a:r>
            <a:r>
              <a:rPr lang="fr-FR" sz="1400" b="1" err="1">
                <a:latin typeface="Georgia"/>
              </a:rPr>
              <a:t>GoogleColab</a:t>
            </a:r>
            <a:r>
              <a:rPr lang="fr-FR" sz="1400" b="1">
                <a:latin typeface="Georgia"/>
              </a:rPr>
              <a:t> avec L4 </a:t>
            </a:r>
            <a:r>
              <a:rPr lang="fr-FR" sz="1400" b="1" err="1">
                <a:latin typeface="Georgia"/>
              </a:rPr>
              <a:t>Tensor</a:t>
            </a:r>
            <a:r>
              <a:rPr lang="fr-FR" sz="1400" b="1">
                <a:latin typeface="Georgia"/>
              </a:rPr>
              <a:t> </a:t>
            </a:r>
            <a:r>
              <a:rPr lang="fr-FR" sz="1400" b="1" err="1">
                <a:latin typeface="Georgia"/>
              </a:rPr>
              <a:t>Core</a:t>
            </a:r>
            <a:r>
              <a:rPr lang="fr-FR" sz="1400" b="1">
                <a:latin typeface="Georgia"/>
              </a:rPr>
              <a:t> GPU</a:t>
            </a:r>
            <a:endParaRPr lang="en-US"/>
          </a:p>
          <a:p>
            <a:endParaRPr lang="fr-FR" sz="1400" b="1">
              <a:latin typeface="Georgia"/>
              <a:cs typeface="Arial"/>
            </a:endParaRPr>
          </a:p>
        </p:txBody>
      </p:sp>
      <p:pic>
        <p:nvPicPr>
          <p:cNvPr id="10" name="Picture 9" descr="A graph of a graph with a red line and blue line&#10;&#10;Description automatically generated">
            <a:extLst>
              <a:ext uri="{FF2B5EF4-FFF2-40B4-BE49-F238E27FC236}">
                <a16:creationId xmlns:a16="http://schemas.microsoft.com/office/drawing/2014/main" id="{DF687B88-3915-987C-DCEA-B2BEDCBD8930}"/>
              </a:ext>
            </a:extLst>
          </p:cNvPr>
          <p:cNvPicPr>
            <a:picLocks noChangeAspect="1"/>
          </p:cNvPicPr>
          <p:nvPr/>
        </p:nvPicPr>
        <p:blipFill>
          <a:blip r:embed="rId2"/>
          <a:stretch>
            <a:fillRect/>
          </a:stretch>
        </p:blipFill>
        <p:spPr>
          <a:xfrm>
            <a:off x="6092382" y="1510737"/>
            <a:ext cx="5610225" cy="4333875"/>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1CA583C3-863B-7B57-C332-108EA490ABB1}"/>
              </a:ext>
            </a:extLst>
          </p:cNvPr>
          <p:cNvPicPr>
            <a:picLocks noChangeAspect="1"/>
          </p:cNvPicPr>
          <p:nvPr/>
        </p:nvPicPr>
        <p:blipFill>
          <a:blip r:embed="rId3"/>
          <a:stretch>
            <a:fillRect/>
          </a:stretch>
        </p:blipFill>
        <p:spPr>
          <a:xfrm>
            <a:off x="1215100" y="1459314"/>
            <a:ext cx="4533900" cy="5019675"/>
          </a:xfrm>
          <a:prstGeom prst="rect">
            <a:avLst/>
          </a:prstGeom>
        </p:spPr>
      </p:pic>
    </p:spTree>
    <p:extLst>
      <p:ext uri="{BB962C8B-B14F-4D97-AF65-F5344CB8AC3E}">
        <p14:creationId xmlns:p14="http://schemas.microsoft.com/office/powerpoint/2010/main" val="1690857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28</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978341"/>
            <a:ext cx="262275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rPr>
              <a:t>Le modèle </a:t>
            </a:r>
            <a:r>
              <a:rPr lang="fr-FR" sz="1400" b="1" err="1">
                <a:latin typeface="Georgia"/>
              </a:rPr>
              <a:t>impratique</a:t>
            </a:r>
            <a:r>
              <a:rPr lang="fr-FR" sz="1400" b="1">
                <a:latin typeface="Georgia"/>
              </a:rPr>
              <a:t> d</a:t>
            </a:r>
            <a:r>
              <a:rPr lang="fr-FR" sz="1400" b="1">
                <a:latin typeface="Georgia"/>
                <a:ea typeface="+mn-lt"/>
                <a:cs typeface="+mn-lt"/>
              </a:rPr>
              <a:t>û</a:t>
            </a:r>
            <a:r>
              <a:rPr lang="fr-FR" sz="1400" b="1">
                <a:latin typeface="Georgia"/>
              </a:rPr>
              <a:t> à une BDD trop simple</a:t>
            </a:r>
          </a:p>
          <a:p>
            <a:endParaRPr lang="fr-FR" sz="1400" b="1">
              <a:latin typeface="Georgia"/>
              <a:cs typeface="Arial"/>
            </a:endParaRPr>
          </a:p>
        </p:txBody>
      </p:sp>
      <p:pic>
        <p:nvPicPr>
          <p:cNvPr id="3" name="Picture 2" descr="A graph of a square&#10;&#10;Description automatically generated">
            <a:extLst>
              <a:ext uri="{FF2B5EF4-FFF2-40B4-BE49-F238E27FC236}">
                <a16:creationId xmlns:a16="http://schemas.microsoft.com/office/drawing/2014/main" id="{D3FFBF40-B872-0063-0B4C-C640F127842C}"/>
              </a:ext>
            </a:extLst>
          </p:cNvPr>
          <p:cNvPicPr>
            <a:picLocks noChangeAspect="1"/>
          </p:cNvPicPr>
          <p:nvPr/>
        </p:nvPicPr>
        <p:blipFill>
          <a:blip r:embed="rId2"/>
          <a:stretch>
            <a:fillRect/>
          </a:stretch>
        </p:blipFill>
        <p:spPr>
          <a:xfrm>
            <a:off x="4890106" y="877746"/>
            <a:ext cx="6511155" cy="5613722"/>
          </a:xfrm>
          <a:prstGeom prst="rect">
            <a:avLst/>
          </a:prstGeom>
        </p:spPr>
      </p:pic>
      <p:sp>
        <p:nvSpPr>
          <p:cNvPr id="7" name="TextBox 6">
            <a:extLst>
              <a:ext uri="{FF2B5EF4-FFF2-40B4-BE49-F238E27FC236}">
                <a16:creationId xmlns:a16="http://schemas.microsoft.com/office/drawing/2014/main" id="{96D29886-EB18-2289-F505-4996EDF2F2D7}"/>
              </a:ext>
            </a:extLst>
          </p:cNvPr>
          <p:cNvSpPr txBox="1"/>
          <p:nvPr/>
        </p:nvSpPr>
        <p:spPr>
          <a:xfrm>
            <a:off x="1832481" y="3254695"/>
            <a:ext cx="35487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i="1">
                <a:latin typeface="Georgia"/>
              </a:rPr>
              <a:t>Forme identifiée comme un triangle</a:t>
            </a:r>
            <a:endParaRPr lang="en-US" i="1">
              <a:cs typeface="Arial"/>
            </a:endParaRPr>
          </a:p>
          <a:p>
            <a:endParaRPr lang="fr-FR" sz="1400" b="1">
              <a:latin typeface="Georgia"/>
              <a:cs typeface="Arial"/>
            </a:endParaRPr>
          </a:p>
        </p:txBody>
      </p:sp>
    </p:spTree>
    <p:extLst>
      <p:ext uri="{BB962C8B-B14F-4D97-AF65-F5344CB8AC3E}">
        <p14:creationId xmlns:p14="http://schemas.microsoft.com/office/powerpoint/2010/main" val="3576660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29</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978341"/>
            <a:ext cx="52077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BDD plus réaliste avec les images "hand-</a:t>
            </a:r>
            <a:r>
              <a:rPr lang="fr-FR" sz="1400" b="1" err="1">
                <a:latin typeface="Georgia"/>
                <a:cs typeface="Arial"/>
              </a:rPr>
              <a:t>drawn</a:t>
            </a:r>
            <a:r>
              <a:rPr lang="fr-FR" sz="1400" b="1">
                <a:latin typeface="Georgia"/>
                <a:cs typeface="Arial"/>
              </a:rPr>
              <a:t>"</a:t>
            </a:r>
          </a:p>
        </p:txBody>
      </p:sp>
      <p:pic>
        <p:nvPicPr>
          <p:cNvPr id="9" name="Picture 8" descr="A group of geometric shapes&#10;&#10;Description automatically generated">
            <a:extLst>
              <a:ext uri="{FF2B5EF4-FFF2-40B4-BE49-F238E27FC236}">
                <a16:creationId xmlns:a16="http://schemas.microsoft.com/office/drawing/2014/main" id="{2C27BD95-E2F1-992E-F61F-EB8A6B5DBB97}"/>
              </a:ext>
            </a:extLst>
          </p:cNvPr>
          <p:cNvPicPr>
            <a:picLocks noChangeAspect="1"/>
          </p:cNvPicPr>
          <p:nvPr/>
        </p:nvPicPr>
        <p:blipFill>
          <a:blip r:embed="rId2"/>
          <a:stretch>
            <a:fillRect/>
          </a:stretch>
        </p:blipFill>
        <p:spPr>
          <a:xfrm>
            <a:off x="1211724" y="1288889"/>
            <a:ext cx="4629150" cy="4705350"/>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D94B558A-EA9A-EF0A-2CE7-1629757EBBFD}"/>
              </a:ext>
            </a:extLst>
          </p:cNvPr>
          <p:cNvPicPr>
            <a:picLocks noChangeAspect="1"/>
          </p:cNvPicPr>
          <p:nvPr/>
        </p:nvPicPr>
        <p:blipFill>
          <a:blip r:embed="rId3"/>
          <a:stretch>
            <a:fillRect/>
          </a:stretch>
        </p:blipFill>
        <p:spPr>
          <a:xfrm>
            <a:off x="5931121" y="1289130"/>
            <a:ext cx="5760214" cy="5205715"/>
          </a:xfrm>
          <a:prstGeom prst="rect">
            <a:avLst/>
          </a:prstGeom>
        </p:spPr>
      </p:pic>
      <p:sp>
        <p:nvSpPr>
          <p:cNvPr id="12" name="TextBox 11">
            <a:extLst>
              <a:ext uri="{FF2B5EF4-FFF2-40B4-BE49-F238E27FC236}">
                <a16:creationId xmlns:a16="http://schemas.microsoft.com/office/drawing/2014/main" id="{52541DE0-4C87-780F-B2E6-082474AFDEFC}"/>
              </a:ext>
            </a:extLst>
          </p:cNvPr>
          <p:cNvSpPr txBox="1"/>
          <p:nvPr/>
        </p:nvSpPr>
        <p:spPr>
          <a:xfrm>
            <a:off x="7870607" y="978340"/>
            <a:ext cx="52077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Plus de paramètres (63.000.000 param)</a:t>
            </a:r>
            <a:endParaRPr lang="en-US"/>
          </a:p>
        </p:txBody>
      </p:sp>
    </p:spTree>
    <p:extLst>
      <p:ext uri="{BB962C8B-B14F-4D97-AF65-F5344CB8AC3E}">
        <p14:creationId xmlns:p14="http://schemas.microsoft.com/office/powerpoint/2010/main" val="1695799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CE9A0-83E5-3093-ACEF-0D74FF0F05E2}"/>
              </a:ext>
            </a:extLst>
          </p:cNvPr>
          <p:cNvSpPr>
            <a:spLocks noGrp="1"/>
          </p:cNvSpPr>
          <p:nvPr>
            <p:ph type="title"/>
          </p:nvPr>
        </p:nvSpPr>
        <p:spPr>
          <a:xfrm>
            <a:off x="891453" y="27634"/>
            <a:ext cx="10409094" cy="472081"/>
          </a:xfrm>
        </p:spPr>
        <p:txBody>
          <a:bodyPr>
            <a:normAutofit/>
          </a:bodyPr>
          <a:lstStyle/>
          <a:p>
            <a:r>
              <a:rPr lang="en-US" dirty="0"/>
              <a:t>1. </a:t>
            </a:r>
            <a:r>
              <a:rPr lang="fr-FR" dirty="0"/>
              <a:t>Le contexte général</a:t>
            </a:r>
            <a:endParaRPr lang="en-US" dirty="0"/>
          </a:p>
        </p:txBody>
      </p:sp>
      <p:sp>
        <p:nvSpPr>
          <p:cNvPr id="4" name="Date Placeholder 3">
            <a:extLst>
              <a:ext uri="{FF2B5EF4-FFF2-40B4-BE49-F238E27FC236}">
                <a16:creationId xmlns:a16="http://schemas.microsoft.com/office/drawing/2014/main" id="{4C6CD7D2-CA45-4E29-4190-3DAE4AAC0888}"/>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ABDCC981-3454-73F0-6258-EFB2388631F9}"/>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8F2101D2-0695-9540-5BA4-664B1312186C}"/>
              </a:ext>
            </a:extLst>
          </p:cNvPr>
          <p:cNvSpPr>
            <a:spLocks noGrp="1"/>
          </p:cNvSpPr>
          <p:nvPr>
            <p:ph type="sldNum" sz="quarter" idx="12"/>
          </p:nvPr>
        </p:nvSpPr>
        <p:spPr/>
        <p:txBody>
          <a:bodyPr/>
          <a:lstStyle/>
          <a:p>
            <a:fld id="{3F394568-A123-CF43-B37D-0430507FD9CE}" type="slidenum">
              <a:rPr lang="fr-FR" smtClean="0"/>
              <a:pPr/>
              <a:t>3</a:t>
            </a:fld>
            <a:endParaRPr lang="fr-FR"/>
          </a:p>
        </p:txBody>
      </p:sp>
      <p:grpSp>
        <p:nvGrpSpPr>
          <p:cNvPr id="3" name="Group 2">
            <a:extLst>
              <a:ext uri="{FF2B5EF4-FFF2-40B4-BE49-F238E27FC236}">
                <a16:creationId xmlns:a16="http://schemas.microsoft.com/office/drawing/2014/main" id="{F14CCD81-E844-7D95-7A3F-1571981F3BD5}"/>
              </a:ext>
            </a:extLst>
          </p:cNvPr>
          <p:cNvGrpSpPr/>
          <p:nvPr/>
        </p:nvGrpSpPr>
        <p:grpSpPr>
          <a:xfrm>
            <a:off x="7868770" y="697587"/>
            <a:ext cx="3552032" cy="4236004"/>
            <a:chOff x="7868770" y="697587"/>
            <a:chExt cx="3552032" cy="4236004"/>
          </a:xfrm>
        </p:grpSpPr>
        <p:pic>
          <p:nvPicPr>
            <p:cNvPr id="10" name="Picture 9">
              <a:extLst>
                <a:ext uri="{FF2B5EF4-FFF2-40B4-BE49-F238E27FC236}">
                  <a16:creationId xmlns:a16="http://schemas.microsoft.com/office/drawing/2014/main" id="{65CAA105-E509-5962-0194-CB6F1756048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68770" y="3012863"/>
              <a:ext cx="3552032" cy="1920728"/>
            </a:xfrm>
            <a:prstGeom prst="rect">
              <a:avLst/>
            </a:prstGeom>
          </p:spPr>
        </p:pic>
        <p:pic>
          <p:nvPicPr>
            <p:cNvPr id="12" name="Picture 11" descr="A close-up of a ct scan machine&#10;&#10;Description automatically generated">
              <a:extLst>
                <a:ext uri="{FF2B5EF4-FFF2-40B4-BE49-F238E27FC236}">
                  <a16:creationId xmlns:a16="http://schemas.microsoft.com/office/drawing/2014/main" id="{77AD32AF-DC56-DCC6-034C-67E3ABE4263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097897" y="697587"/>
              <a:ext cx="3093777" cy="2065328"/>
            </a:xfrm>
            <a:prstGeom prst="rect">
              <a:avLst/>
            </a:prstGeom>
          </p:spPr>
        </p:pic>
      </p:grpSp>
      <p:grpSp>
        <p:nvGrpSpPr>
          <p:cNvPr id="9" name="Group 8">
            <a:extLst>
              <a:ext uri="{FF2B5EF4-FFF2-40B4-BE49-F238E27FC236}">
                <a16:creationId xmlns:a16="http://schemas.microsoft.com/office/drawing/2014/main" id="{935A4810-7F40-7751-875B-CEBC13F1C5E1}"/>
              </a:ext>
            </a:extLst>
          </p:cNvPr>
          <p:cNvGrpSpPr/>
          <p:nvPr/>
        </p:nvGrpSpPr>
        <p:grpSpPr>
          <a:xfrm>
            <a:off x="690326" y="5685147"/>
            <a:ext cx="10390629" cy="702572"/>
            <a:chOff x="690326" y="5685147"/>
            <a:chExt cx="10390629" cy="702572"/>
          </a:xfrm>
        </p:grpSpPr>
        <p:sp>
          <p:nvSpPr>
            <p:cNvPr id="8" name="TextBox 7">
              <a:extLst>
                <a:ext uri="{FF2B5EF4-FFF2-40B4-BE49-F238E27FC236}">
                  <a16:creationId xmlns:a16="http://schemas.microsoft.com/office/drawing/2014/main" id="{6C77CB80-6932-086C-3DF7-AACB7CD92269}"/>
                </a:ext>
              </a:extLst>
            </p:cNvPr>
            <p:cNvSpPr txBox="1"/>
            <p:nvPr/>
          </p:nvSpPr>
          <p:spPr>
            <a:xfrm>
              <a:off x="1392898" y="5699085"/>
              <a:ext cx="9688057" cy="646331"/>
            </a:xfrm>
            <a:prstGeom prst="rect">
              <a:avLst/>
            </a:prstGeom>
            <a:noFill/>
          </p:spPr>
          <p:txBody>
            <a:bodyPr wrap="square">
              <a:spAutoFit/>
            </a:bodyPr>
            <a:lstStyle/>
            <a:p>
              <a:r>
                <a:rPr lang="fr-FR" sz="1800" b="1" i="0" dirty="0">
                  <a:solidFill>
                    <a:srgbClr val="FF0000"/>
                  </a:solidFill>
                  <a:effectLst/>
                  <a:latin typeface="TimesNewRomanPS-BoldMT"/>
                </a:rPr>
                <a:t>Le but du projet </a:t>
              </a:r>
              <a:r>
                <a:rPr lang="fr-FR" sz="1800" b="1" i="0" dirty="0">
                  <a:solidFill>
                    <a:srgbClr val="000000"/>
                  </a:solidFill>
                  <a:effectLst/>
                  <a:latin typeface="TimesNewRomanPSMT"/>
                </a:rPr>
                <a:t>: </a:t>
              </a:r>
              <a:r>
                <a:rPr lang="fr-FR" b="1" dirty="0">
                  <a:solidFill>
                    <a:srgbClr val="000000"/>
                  </a:solidFill>
                  <a:latin typeface="TimesNewRomanPSMT"/>
                </a:rPr>
                <a:t>D</a:t>
              </a:r>
              <a:r>
                <a:rPr lang="fr-FR" sz="1800" b="1" i="0" dirty="0">
                  <a:solidFill>
                    <a:srgbClr val="000000"/>
                  </a:solidFill>
                  <a:effectLst/>
                  <a:latin typeface="TimesNewRomanPSMT"/>
                </a:rPr>
                <a:t>évelopper des systèmes automatisés de collecte et d'identification / classification de </a:t>
              </a:r>
              <a:r>
                <a:rPr lang="fr-FR" b="1" dirty="0" err="1">
                  <a:solidFill>
                    <a:srgbClr val="000000"/>
                  </a:solidFill>
                  <a:latin typeface="TimesNewRomanPSMT"/>
                </a:rPr>
                <a:t>NPs</a:t>
              </a:r>
              <a:r>
                <a:rPr lang="fr-FR" sz="1800" b="1" i="0" dirty="0">
                  <a:solidFill>
                    <a:srgbClr val="000000"/>
                  </a:solidFill>
                  <a:effectLst/>
                  <a:latin typeface="TimesNewRomanPSMT"/>
                </a:rPr>
                <a:t> dans des images TEM en utilisant la technologie </a:t>
              </a:r>
              <a:r>
                <a:rPr lang="fr-FR" b="1" dirty="0">
                  <a:solidFill>
                    <a:srgbClr val="000000"/>
                  </a:solidFill>
                  <a:latin typeface="TimesNewRomanPSMT"/>
                </a:rPr>
                <a:t>CV</a:t>
              </a:r>
              <a:r>
                <a:rPr lang="fr-FR" sz="1800" b="1" i="0" dirty="0">
                  <a:solidFill>
                    <a:srgbClr val="000000"/>
                  </a:solidFill>
                  <a:effectLst/>
                  <a:latin typeface="TimesNewRomanPSMT"/>
                </a:rPr>
                <a:t>.</a:t>
              </a:r>
              <a:endParaRPr lang="en-US" b="1" dirty="0"/>
            </a:p>
          </p:txBody>
        </p:sp>
        <p:grpSp>
          <p:nvGrpSpPr>
            <p:cNvPr id="23" name="Group 22">
              <a:extLst>
                <a:ext uri="{FF2B5EF4-FFF2-40B4-BE49-F238E27FC236}">
                  <a16:creationId xmlns:a16="http://schemas.microsoft.com/office/drawing/2014/main" id="{A1D5E67C-06D3-362B-D06E-DD30374B37F6}"/>
                </a:ext>
              </a:extLst>
            </p:cNvPr>
            <p:cNvGrpSpPr/>
            <p:nvPr/>
          </p:nvGrpSpPr>
          <p:grpSpPr>
            <a:xfrm rot="16200000">
              <a:off x="690326" y="5685147"/>
              <a:ext cx="702572" cy="702572"/>
              <a:chOff x="3160475" y="819667"/>
              <a:chExt cx="702572" cy="702572"/>
            </a:xfrm>
            <a:solidFill>
              <a:schemeClr val="accent2"/>
            </a:solidFill>
          </p:grpSpPr>
          <p:sp>
            <p:nvSpPr>
              <p:cNvPr id="24" name="Arrow: Down 23">
                <a:extLst>
                  <a:ext uri="{FF2B5EF4-FFF2-40B4-BE49-F238E27FC236}">
                    <a16:creationId xmlns:a16="http://schemas.microsoft.com/office/drawing/2014/main" id="{3B05C1D2-9317-510A-30DD-65FE65301666}"/>
                  </a:ext>
                </a:extLst>
              </p:cNvPr>
              <p:cNvSpPr/>
              <p:nvPr/>
            </p:nvSpPr>
            <p:spPr>
              <a:xfrm>
                <a:off x="3160475" y="819667"/>
                <a:ext cx="702572" cy="702572"/>
              </a:xfrm>
              <a:prstGeom prst="downArrow">
                <a:avLst>
                  <a:gd name="adj1" fmla="val 55000"/>
                  <a:gd name="adj2" fmla="val 45000"/>
                </a:avLst>
              </a:prstGeom>
              <a:grpFill/>
            </p:spPr>
            <p:style>
              <a:lnRef idx="1">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5" name="Arrow: Down 4">
                <a:extLst>
                  <a:ext uri="{FF2B5EF4-FFF2-40B4-BE49-F238E27FC236}">
                    <a16:creationId xmlns:a16="http://schemas.microsoft.com/office/drawing/2014/main" id="{7625CD44-EE50-5886-0C25-224575ECBC03}"/>
                  </a:ext>
                </a:extLst>
              </p:cNvPr>
              <p:cNvSpPr txBox="1"/>
              <p:nvPr/>
            </p:nvSpPr>
            <p:spPr>
              <a:xfrm>
                <a:off x="3318554" y="819667"/>
                <a:ext cx="386414" cy="528685"/>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p:txBody>
          </p:sp>
        </p:grpSp>
      </p:grpSp>
      <p:pic>
        <p:nvPicPr>
          <p:cNvPr id="15" name="Picture 14">
            <a:extLst>
              <a:ext uri="{FF2B5EF4-FFF2-40B4-BE49-F238E27FC236}">
                <a16:creationId xmlns:a16="http://schemas.microsoft.com/office/drawing/2014/main" id="{6F0CCEC1-F382-4A43-477C-2F615EB4241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1355" y="3569871"/>
            <a:ext cx="5937250" cy="2986405"/>
          </a:xfrm>
          <a:prstGeom prst="rect">
            <a:avLst/>
          </a:prstGeom>
          <a:noFill/>
          <a:ln>
            <a:noFill/>
          </a:ln>
        </p:spPr>
      </p:pic>
      <p:pic>
        <p:nvPicPr>
          <p:cNvPr id="17" name="Picture 16" descr="A diagram of a human brain and a computer vision system&#10;&#10;Description automatically generated">
            <a:extLst>
              <a:ext uri="{FF2B5EF4-FFF2-40B4-BE49-F238E27FC236}">
                <a16:creationId xmlns:a16="http://schemas.microsoft.com/office/drawing/2014/main" id="{3AFAC05B-6E9B-9ADD-242B-8D7ECE99445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27660" y="633758"/>
            <a:ext cx="3610397" cy="2806706"/>
          </a:xfrm>
          <a:prstGeom prst="rect">
            <a:avLst/>
          </a:prstGeom>
          <a:noFill/>
          <a:ln>
            <a:noFill/>
          </a:ln>
        </p:spPr>
      </p:pic>
    </p:spTree>
    <p:extLst>
      <p:ext uri="{BB962C8B-B14F-4D97-AF65-F5344CB8AC3E}">
        <p14:creationId xmlns:p14="http://schemas.microsoft.com/office/powerpoint/2010/main" val="373021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
                                        </p:tgtEl>
                                        <p:attrNameLst>
                                          <p:attrName>ppt_x</p:attrName>
                                        </p:attrNameLst>
                                      </p:cBhvr>
                                      <p:tavLst>
                                        <p:tav tm="0">
                                          <p:val>
                                            <p:strVal val="ppt_x"/>
                                          </p:val>
                                        </p:tav>
                                        <p:tav tm="100000">
                                          <p:val>
                                            <p:strVal val="ppt_x"/>
                                          </p:val>
                                        </p:tav>
                                      </p:tavLst>
                                    </p:anim>
                                    <p:anim calcmode="lin" valueType="num">
                                      <p:cBhvr additive="base">
                                        <p:cTn id="13" dur="500"/>
                                        <p:tgtEl>
                                          <p:spTgt spid="3"/>
                                        </p:tgtEl>
                                        <p:attrNameLst>
                                          <p:attrName>ppt_y</p:attrName>
                                        </p:attrNameLst>
                                      </p:cBhvr>
                                      <p:tavLst>
                                        <p:tav tm="0">
                                          <p:val>
                                            <p:strVal val="ppt_y"/>
                                          </p:val>
                                        </p:tav>
                                        <p:tav tm="100000">
                                          <p:val>
                                            <p:strVal val="1+ppt_h/2"/>
                                          </p:val>
                                        </p:tav>
                                      </p:tavLst>
                                    </p:anim>
                                    <p:set>
                                      <p:cBhvr>
                                        <p:cTn id="14" dur="1" fill="hold">
                                          <p:stCondLst>
                                            <p:cond delay="499"/>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6" presetClass="emph" presetSubtype="0" fill="hold" nodeType="clickEffect">
                                  <p:stCondLst>
                                    <p:cond delay="0"/>
                                  </p:stCondLst>
                                  <p:childTnLst>
                                    <p:animEffect transition="out" filter="fade">
                                      <p:cBhvr>
                                        <p:cTn id="34" dur="500" tmFilter="0, 0; .2, .5; .8, .5; 1, 0"/>
                                        <p:tgtEl>
                                          <p:spTgt spid="9"/>
                                        </p:tgtEl>
                                      </p:cBhvr>
                                    </p:animEffect>
                                    <p:animScale>
                                      <p:cBhvr>
                                        <p:cTn id="35"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30</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978341"/>
            <a:ext cx="80339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Entrainement de 100 époques utilisant GPU L4.</a:t>
            </a:r>
            <a:endParaRPr lang="fr-FR"/>
          </a:p>
        </p:txBody>
      </p:sp>
      <p:pic>
        <p:nvPicPr>
          <p:cNvPr id="3" name="Picture 2" descr="A diagram of a confusion matrix&#10;&#10;Description automatically generated">
            <a:extLst>
              <a:ext uri="{FF2B5EF4-FFF2-40B4-BE49-F238E27FC236}">
                <a16:creationId xmlns:a16="http://schemas.microsoft.com/office/drawing/2014/main" id="{171D995A-7C41-BA57-275F-FA60262B926F}"/>
              </a:ext>
            </a:extLst>
          </p:cNvPr>
          <p:cNvPicPr>
            <a:picLocks noChangeAspect="1"/>
          </p:cNvPicPr>
          <p:nvPr/>
        </p:nvPicPr>
        <p:blipFill>
          <a:blip r:embed="rId2"/>
          <a:stretch>
            <a:fillRect/>
          </a:stretch>
        </p:blipFill>
        <p:spPr>
          <a:xfrm>
            <a:off x="785873" y="1437732"/>
            <a:ext cx="5295900" cy="4657725"/>
          </a:xfrm>
          <a:prstGeom prst="rect">
            <a:avLst/>
          </a:prstGeom>
          <a:ln>
            <a:solidFill>
              <a:schemeClr val="tx1"/>
            </a:solidFill>
          </a:ln>
        </p:spPr>
      </p:pic>
      <p:pic>
        <p:nvPicPr>
          <p:cNvPr id="7" name="Picture 6">
            <a:extLst>
              <a:ext uri="{FF2B5EF4-FFF2-40B4-BE49-F238E27FC236}">
                <a16:creationId xmlns:a16="http://schemas.microsoft.com/office/drawing/2014/main" id="{7D321EB5-911F-955A-4979-BEE955192153}"/>
              </a:ext>
            </a:extLst>
          </p:cNvPr>
          <p:cNvPicPr>
            <a:picLocks noChangeAspect="1"/>
          </p:cNvPicPr>
          <p:nvPr/>
        </p:nvPicPr>
        <p:blipFill>
          <a:blip r:embed="rId3"/>
          <a:stretch>
            <a:fillRect/>
          </a:stretch>
        </p:blipFill>
        <p:spPr>
          <a:xfrm>
            <a:off x="6252078" y="1599657"/>
            <a:ext cx="5610225" cy="4333875"/>
          </a:xfrm>
          <a:prstGeom prst="rect">
            <a:avLst/>
          </a:prstGeom>
          <a:ln>
            <a:solidFill>
              <a:schemeClr val="tx1"/>
            </a:solidFill>
          </a:ln>
        </p:spPr>
      </p:pic>
    </p:spTree>
    <p:extLst>
      <p:ext uri="{BB962C8B-B14F-4D97-AF65-F5344CB8AC3E}">
        <p14:creationId xmlns:p14="http://schemas.microsoft.com/office/powerpoint/2010/main" val="3140766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31</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978341"/>
            <a:ext cx="80339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Modèle pratique et applicable</a:t>
            </a:r>
            <a:endParaRPr lang="fr-FR"/>
          </a:p>
        </p:txBody>
      </p:sp>
      <p:pic>
        <p:nvPicPr>
          <p:cNvPr id="9" name="Picture 8" descr="A graph of a triangle&#10;&#10;Description automatically generated">
            <a:extLst>
              <a:ext uri="{FF2B5EF4-FFF2-40B4-BE49-F238E27FC236}">
                <a16:creationId xmlns:a16="http://schemas.microsoft.com/office/drawing/2014/main" id="{10F1D744-6FDB-D996-92AA-3808E1947246}"/>
              </a:ext>
            </a:extLst>
          </p:cNvPr>
          <p:cNvPicPr>
            <a:picLocks noChangeAspect="1"/>
          </p:cNvPicPr>
          <p:nvPr/>
        </p:nvPicPr>
        <p:blipFill>
          <a:blip r:embed="rId2"/>
          <a:stretch>
            <a:fillRect/>
          </a:stretch>
        </p:blipFill>
        <p:spPr>
          <a:xfrm>
            <a:off x="490930" y="1369670"/>
            <a:ext cx="5384216" cy="5121798"/>
          </a:xfrm>
          <a:prstGeom prst="rect">
            <a:avLst/>
          </a:prstGeom>
        </p:spPr>
      </p:pic>
      <p:pic>
        <p:nvPicPr>
          <p:cNvPr id="10" name="Picture 9" descr="A grey square with numbers&#10;&#10;Description automatically generated">
            <a:extLst>
              <a:ext uri="{FF2B5EF4-FFF2-40B4-BE49-F238E27FC236}">
                <a16:creationId xmlns:a16="http://schemas.microsoft.com/office/drawing/2014/main" id="{6F0411F5-2FD5-7DF0-0D69-1C63CF1508B7}"/>
              </a:ext>
            </a:extLst>
          </p:cNvPr>
          <p:cNvPicPr>
            <a:picLocks noChangeAspect="1"/>
          </p:cNvPicPr>
          <p:nvPr/>
        </p:nvPicPr>
        <p:blipFill>
          <a:blip r:embed="rId3"/>
          <a:stretch>
            <a:fillRect/>
          </a:stretch>
        </p:blipFill>
        <p:spPr>
          <a:xfrm>
            <a:off x="6572682" y="1456481"/>
            <a:ext cx="4708587" cy="5034988"/>
          </a:xfrm>
          <a:prstGeom prst="rect">
            <a:avLst/>
          </a:prstGeom>
        </p:spPr>
      </p:pic>
    </p:spTree>
    <p:extLst>
      <p:ext uri="{BB962C8B-B14F-4D97-AF65-F5344CB8AC3E}">
        <p14:creationId xmlns:p14="http://schemas.microsoft.com/office/powerpoint/2010/main" val="1317416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32</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978341"/>
            <a:ext cx="80339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Intégration du modèle dans l'algorithme</a:t>
            </a:r>
            <a:endParaRPr lang="en-US"/>
          </a:p>
        </p:txBody>
      </p:sp>
      <p:pic>
        <p:nvPicPr>
          <p:cNvPr id="3" name="Picture 2" descr="A group of squares with text&#10;&#10;Description automatically generated">
            <a:extLst>
              <a:ext uri="{FF2B5EF4-FFF2-40B4-BE49-F238E27FC236}">
                <a16:creationId xmlns:a16="http://schemas.microsoft.com/office/drawing/2014/main" id="{8CA71DAD-7410-B605-671A-4EB6B05C1D59}"/>
              </a:ext>
            </a:extLst>
          </p:cNvPr>
          <p:cNvPicPr>
            <a:picLocks noChangeAspect="1"/>
          </p:cNvPicPr>
          <p:nvPr/>
        </p:nvPicPr>
        <p:blipFill>
          <a:blip r:embed="rId2"/>
          <a:stretch>
            <a:fillRect/>
          </a:stretch>
        </p:blipFill>
        <p:spPr>
          <a:xfrm>
            <a:off x="1942678" y="1309265"/>
            <a:ext cx="8248771" cy="2667242"/>
          </a:xfrm>
          <a:prstGeom prst="rect">
            <a:avLst/>
          </a:prstGeom>
        </p:spPr>
      </p:pic>
      <p:pic>
        <p:nvPicPr>
          <p:cNvPr id="7" name="Picture 6" descr="A group of squares in a pile&#10;&#10;Description automatically generated">
            <a:extLst>
              <a:ext uri="{FF2B5EF4-FFF2-40B4-BE49-F238E27FC236}">
                <a16:creationId xmlns:a16="http://schemas.microsoft.com/office/drawing/2014/main" id="{0A862643-1329-1847-3C94-85DBBDE6A1F4}"/>
              </a:ext>
            </a:extLst>
          </p:cNvPr>
          <p:cNvPicPr>
            <a:picLocks noChangeAspect="1"/>
          </p:cNvPicPr>
          <p:nvPr/>
        </p:nvPicPr>
        <p:blipFill>
          <a:blip r:embed="rId3"/>
          <a:stretch>
            <a:fillRect/>
          </a:stretch>
        </p:blipFill>
        <p:spPr>
          <a:xfrm>
            <a:off x="4822741" y="1535575"/>
            <a:ext cx="2353606" cy="2340016"/>
          </a:xfrm>
          <a:prstGeom prst="rect">
            <a:avLst/>
          </a:prstGeom>
        </p:spPr>
      </p:pic>
      <p:pic>
        <p:nvPicPr>
          <p:cNvPr id="10" name="Picture 9" descr="A group of black balls&#10;&#10;Description automatically generated">
            <a:extLst>
              <a:ext uri="{FF2B5EF4-FFF2-40B4-BE49-F238E27FC236}">
                <a16:creationId xmlns:a16="http://schemas.microsoft.com/office/drawing/2014/main" id="{EB2D20D3-B0C0-161B-EB67-143C120A216D}"/>
              </a:ext>
            </a:extLst>
          </p:cNvPr>
          <p:cNvPicPr>
            <a:picLocks noChangeAspect="1"/>
          </p:cNvPicPr>
          <p:nvPr/>
        </p:nvPicPr>
        <p:blipFill>
          <a:blip r:embed="rId4"/>
          <a:stretch>
            <a:fillRect/>
          </a:stretch>
        </p:blipFill>
        <p:spPr>
          <a:xfrm>
            <a:off x="1942679" y="3969452"/>
            <a:ext cx="8248771" cy="2767677"/>
          </a:xfrm>
          <a:prstGeom prst="rect">
            <a:avLst/>
          </a:prstGeom>
        </p:spPr>
      </p:pic>
      <p:pic>
        <p:nvPicPr>
          <p:cNvPr id="11" name="Picture 10" descr="A group of black dots&#10;&#10;Description automatically generated">
            <a:extLst>
              <a:ext uri="{FF2B5EF4-FFF2-40B4-BE49-F238E27FC236}">
                <a16:creationId xmlns:a16="http://schemas.microsoft.com/office/drawing/2014/main" id="{72F05B51-41C6-47D0-F871-CD80F5DA58D7}"/>
              </a:ext>
            </a:extLst>
          </p:cNvPr>
          <p:cNvPicPr>
            <a:picLocks noChangeAspect="1"/>
          </p:cNvPicPr>
          <p:nvPr/>
        </p:nvPicPr>
        <p:blipFill>
          <a:blip r:embed="rId5"/>
          <a:stretch>
            <a:fillRect/>
          </a:stretch>
        </p:blipFill>
        <p:spPr>
          <a:xfrm>
            <a:off x="4800239" y="4160616"/>
            <a:ext cx="2552941" cy="2578261"/>
          </a:xfrm>
          <a:prstGeom prst="rect">
            <a:avLst/>
          </a:prstGeom>
        </p:spPr>
      </p:pic>
    </p:spTree>
    <p:extLst>
      <p:ext uri="{BB962C8B-B14F-4D97-AF65-F5344CB8AC3E}">
        <p14:creationId xmlns:p14="http://schemas.microsoft.com/office/powerpoint/2010/main" val="388853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33</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978341"/>
            <a:ext cx="80339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Méthode IA Explicable avec </a:t>
            </a:r>
            <a:r>
              <a:rPr lang="fr-FR" sz="1400" b="1" err="1">
                <a:latin typeface="Georgia"/>
                <a:cs typeface="Arial"/>
              </a:rPr>
              <a:t>Xplique</a:t>
            </a:r>
          </a:p>
        </p:txBody>
      </p:sp>
      <p:pic>
        <p:nvPicPr>
          <p:cNvPr id="7" name="Picture 6" descr="banner.png">
            <a:extLst>
              <a:ext uri="{FF2B5EF4-FFF2-40B4-BE49-F238E27FC236}">
                <a16:creationId xmlns:a16="http://schemas.microsoft.com/office/drawing/2014/main" id="{1BB54108-C667-BBF3-0E8D-E1FA1EAAD297}"/>
              </a:ext>
            </a:extLst>
          </p:cNvPr>
          <p:cNvPicPr>
            <a:picLocks noChangeAspect="1"/>
          </p:cNvPicPr>
          <p:nvPr/>
        </p:nvPicPr>
        <p:blipFill>
          <a:blip r:embed="rId2"/>
          <a:stretch>
            <a:fillRect/>
          </a:stretch>
        </p:blipFill>
        <p:spPr>
          <a:xfrm>
            <a:off x="7704882" y="605660"/>
            <a:ext cx="3592008" cy="1229009"/>
          </a:xfrm>
          <a:prstGeom prst="rect">
            <a:avLst/>
          </a:prstGeom>
        </p:spPr>
      </p:pic>
      <p:sp>
        <p:nvSpPr>
          <p:cNvPr id="9" name="TextBox 8">
            <a:extLst>
              <a:ext uri="{FF2B5EF4-FFF2-40B4-BE49-F238E27FC236}">
                <a16:creationId xmlns:a16="http://schemas.microsoft.com/office/drawing/2014/main" id="{546C6F5B-E8AF-0710-EF00-26AA22D878C9}"/>
              </a:ext>
            </a:extLst>
          </p:cNvPr>
          <p:cNvSpPr txBox="1"/>
          <p:nvPr/>
        </p:nvSpPr>
        <p:spPr>
          <a:xfrm>
            <a:off x="1215164" y="1402746"/>
            <a:ext cx="41081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Modèle Séquentiel =&gt;</a:t>
            </a:r>
            <a:r>
              <a:rPr lang="fr-FR" sz="1400">
                <a:latin typeface="Georgia"/>
                <a:cs typeface="Arial"/>
              </a:rPr>
              <a:t> </a:t>
            </a:r>
            <a:r>
              <a:rPr lang="fr-FR" sz="1400" b="1">
                <a:latin typeface="Georgia"/>
                <a:cs typeface="Arial"/>
              </a:rPr>
              <a:t>Modèle Fonctionnel</a:t>
            </a:r>
          </a:p>
          <a:p>
            <a:r>
              <a:rPr lang="fr-FR" sz="1400">
                <a:latin typeface="Georgia"/>
                <a:cs typeface="Arial"/>
              </a:rPr>
              <a:t>Architecture ne change pas</a:t>
            </a:r>
            <a:endParaRPr lang="fr-FR" sz="1400" b="1">
              <a:latin typeface="Georgia"/>
              <a:cs typeface="Arial"/>
            </a:endParaRPr>
          </a:p>
        </p:txBody>
      </p:sp>
      <p:pic>
        <p:nvPicPr>
          <p:cNvPr id="11" name="Picture 10" descr="A blue square with yellow lines&#10;&#10;Description automatically generated">
            <a:extLst>
              <a:ext uri="{FF2B5EF4-FFF2-40B4-BE49-F238E27FC236}">
                <a16:creationId xmlns:a16="http://schemas.microsoft.com/office/drawing/2014/main" id="{B027563A-06DE-E2B9-F8F3-B7112EF7C919}"/>
              </a:ext>
            </a:extLst>
          </p:cNvPr>
          <p:cNvPicPr>
            <a:picLocks noChangeAspect="1"/>
          </p:cNvPicPr>
          <p:nvPr/>
        </p:nvPicPr>
        <p:blipFill>
          <a:blip r:embed="rId3"/>
          <a:stretch>
            <a:fillRect/>
          </a:stretch>
        </p:blipFill>
        <p:spPr>
          <a:xfrm>
            <a:off x="971851" y="2215466"/>
            <a:ext cx="4354855" cy="4279016"/>
          </a:xfrm>
          <a:prstGeom prst="rect">
            <a:avLst/>
          </a:prstGeom>
        </p:spPr>
      </p:pic>
      <p:pic>
        <p:nvPicPr>
          <p:cNvPr id="12" name="Picture 11" descr="A green square with yellow dots&#10;&#10;Description automatically generated">
            <a:extLst>
              <a:ext uri="{FF2B5EF4-FFF2-40B4-BE49-F238E27FC236}">
                <a16:creationId xmlns:a16="http://schemas.microsoft.com/office/drawing/2014/main" id="{854D7D97-8184-F449-D631-070EF07F6378}"/>
              </a:ext>
            </a:extLst>
          </p:cNvPr>
          <p:cNvPicPr>
            <a:picLocks noChangeAspect="1"/>
          </p:cNvPicPr>
          <p:nvPr/>
        </p:nvPicPr>
        <p:blipFill>
          <a:blip r:embed="rId4"/>
          <a:stretch>
            <a:fillRect/>
          </a:stretch>
        </p:blipFill>
        <p:spPr>
          <a:xfrm>
            <a:off x="6836358" y="2215466"/>
            <a:ext cx="4460956" cy="4279017"/>
          </a:xfrm>
          <a:prstGeom prst="rect">
            <a:avLst/>
          </a:prstGeom>
        </p:spPr>
      </p:pic>
      <p:sp>
        <p:nvSpPr>
          <p:cNvPr id="13" name="TextBox 12">
            <a:extLst>
              <a:ext uri="{FF2B5EF4-FFF2-40B4-BE49-F238E27FC236}">
                <a16:creationId xmlns:a16="http://schemas.microsoft.com/office/drawing/2014/main" id="{5C72A7B6-1519-0B83-54BF-DC13BB78A867}"/>
              </a:ext>
            </a:extLst>
          </p:cNvPr>
          <p:cNvSpPr txBox="1"/>
          <p:nvPr/>
        </p:nvSpPr>
        <p:spPr>
          <a:xfrm>
            <a:off x="2642709" y="2058644"/>
            <a:ext cx="12530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err="1">
                <a:latin typeface="Georgia"/>
                <a:cs typeface="Arial"/>
              </a:rPr>
              <a:t>GradCAM</a:t>
            </a:r>
            <a:endParaRPr lang="en-US" err="1"/>
          </a:p>
        </p:txBody>
      </p:sp>
      <p:sp>
        <p:nvSpPr>
          <p:cNvPr id="14" name="TextBox 13">
            <a:extLst>
              <a:ext uri="{FF2B5EF4-FFF2-40B4-BE49-F238E27FC236}">
                <a16:creationId xmlns:a16="http://schemas.microsoft.com/office/drawing/2014/main" id="{413F4CDA-CC03-B696-FE17-81BABFD17337}"/>
              </a:ext>
            </a:extLst>
          </p:cNvPr>
          <p:cNvSpPr txBox="1"/>
          <p:nvPr/>
        </p:nvSpPr>
        <p:spPr>
          <a:xfrm>
            <a:off x="8362531" y="2058643"/>
            <a:ext cx="22658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Gradient Input</a:t>
            </a:r>
          </a:p>
        </p:txBody>
      </p:sp>
    </p:spTree>
    <p:extLst>
      <p:ext uri="{BB962C8B-B14F-4D97-AF65-F5344CB8AC3E}">
        <p14:creationId xmlns:p14="http://schemas.microsoft.com/office/powerpoint/2010/main" val="3895765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34</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978341"/>
            <a:ext cx="80339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Classification des 6 classes morphologiques avec l'effet des facettes</a:t>
            </a:r>
          </a:p>
        </p:txBody>
      </p:sp>
      <p:pic>
        <p:nvPicPr>
          <p:cNvPr id="3" name="Picture 2" descr="A collage of different shapes&#10;&#10;Description automatically generated">
            <a:extLst>
              <a:ext uri="{FF2B5EF4-FFF2-40B4-BE49-F238E27FC236}">
                <a16:creationId xmlns:a16="http://schemas.microsoft.com/office/drawing/2014/main" id="{CB36FF12-A302-0C80-EFF5-144C7FC09F75}"/>
              </a:ext>
            </a:extLst>
          </p:cNvPr>
          <p:cNvPicPr>
            <a:picLocks noChangeAspect="1"/>
          </p:cNvPicPr>
          <p:nvPr/>
        </p:nvPicPr>
        <p:blipFill>
          <a:blip r:embed="rId2"/>
          <a:stretch>
            <a:fillRect/>
          </a:stretch>
        </p:blipFill>
        <p:spPr>
          <a:xfrm>
            <a:off x="2964011" y="1427544"/>
            <a:ext cx="6572637" cy="4880659"/>
          </a:xfrm>
          <a:prstGeom prst="rect">
            <a:avLst/>
          </a:prstGeom>
        </p:spPr>
      </p:pic>
    </p:spTree>
    <p:extLst>
      <p:ext uri="{BB962C8B-B14F-4D97-AF65-F5344CB8AC3E}">
        <p14:creationId xmlns:p14="http://schemas.microsoft.com/office/powerpoint/2010/main" val="1253500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35</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978341"/>
            <a:ext cx="80339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Confusions possibles</a:t>
            </a:r>
          </a:p>
        </p:txBody>
      </p:sp>
      <p:pic>
        <p:nvPicPr>
          <p:cNvPr id="7" name="Picture 6" descr="A close-up of a dice&#10;&#10;Description automatically generated">
            <a:extLst>
              <a:ext uri="{FF2B5EF4-FFF2-40B4-BE49-F238E27FC236}">
                <a16:creationId xmlns:a16="http://schemas.microsoft.com/office/drawing/2014/main" id="{7033A722-ED11-50FA-623D-81B978B919E7}"/>
              </a:ext>
            </a:extLst>
          </p:cNvPr>
          <p:cNvPicPr>
            <a:picLocks noChangeAspect="1"/>
          </p:cNvPicPr>
          <p:nvPr/>
        </p:nvPicPr>
        <p:blipFill>
          <a:blip r:embed="rId2"/>
          <a:stretch>
            <a:fillRect/>
          </a:stretch>
        </p:blipFill>
        <p:spPr>
          <a:xfrm>
            <a:off x="765617" y="1388782"/>
            <a:ext cx="5143500" cy="3019425"/>
          </a:xfrm>
          <a:prstGeom prst="rect">
            <a:avLst/>
          </a:prstGeom>
        </p:spPr>
      </p:pic>
      <p:pic>
        <p:nvPicPr>
          <p:cNvPr id="9" name="Picture 8" descr="A white pyramid shaped object&#10;&#10;Description automatically generated">
            <a:extLst>
              <a:ext uri="{FF2B5EF4-FFF2-40B4-BE49-F238E27FC236}">
                <a16:creationId xmlns:a16="http://schemas.microsoft.com/office/drawing/2014/main" id="{07F7F7FA-8CB7-A4C5-4968-C86668D87088}"/>
              </a:ext>
            </a:extLst>
          </p:cNvPr>
          <p:cNvPicPr>
            <a:picLocks noChangeAspect="1"/>
          </p:cNvPicPr>
          <p:nvPr/>
        </p:nvPicPr>
        <p:blipFill>
          <a:blip r:embed="rId3"/>
          <a:stretch>
            <a:fillRect/>
          </a:stretch>
        </p:blipFill>
        <p:spPr>
          <a:xfrm>
            <a:off x="6682149" y="1422119"/>
            <a:ext cx="4981575" cy="2952750"/>
          </a:xfrm>
          <a:prstGeom prst="rect">
            <a:avLst/>
          </a:prstGeom>
        </p:spPr>
      </p:pic>
    </p:spTree>
    <p:extLst>
      <p:ext uri="{BB962C8B-B14F-4D97-AF65-F5344CB8AC3E}">
        <p14:creationId xmlns:p14="http://schemas.microsoft.com/office/powerpoint/2010/main" val="3495521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36</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978341"/>
            <a:ext cx="80339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Application du modèle</a:t>
            </a:r>
            <a:endParaRPr lang="en-US"/>
          </a:p>
        </p:txBody>
      </p:sp>
      <p:pic>
        <p:nvPicPr>
          <p:cNvPr id="3" name="Picture 2" descr="A close-up of a black and white photo of a group of hexagons&#10;&#10;Description automatically generated">
            <a:extLst>
              <a:ext uri="{FF2B5EF4-FFF2-40B4-BE49-F238E27FC236}">
                <a16:creationId xmlns:a16="http://schemas.microsoft.com/office/drawing/2014/main" id="{5B043594-6A53-6987-9EEE-BB680301A035}"/>
              </a:ext>
            </a:extLst>
          </p:cNvPr>
          <p:cNvPicPr>
            <a:picLocks noChangeAspect="1"/>
          </p:cNvPicPr>
          <p:nvPr/>
        </p:nvPicPr>
        <p:blipFill>
          <a:blip r:embed="rId2"/>
          <a:stretch>
            <a:fillRect/>
          </a:stretch>
        </p:blipFill>
        <p:spPr>
          <a:xfrm>
            <a:off x="344468" y="1546245"/>
            <a:ext cx="4133850" cy="3514725"/>
          </a:xfrm>
          <a:prstGeom prst="rect">
            <a:avLst/>
          </a:prstGeom>
        </p:spPr>
      </p:pic>
      <p:graphicFrame>
        <p:nvGraphicFramePr>
          <p:cNvPr id="11" name="Table 10">
            <a:extLst>
              <a:ext uri="{FF2B5EF4-FFF2-40B4-BE49-F238E27FC236}">
                <a16:creationId xmlns:a16="http://schemas.microsoft.com/office/drawing/2014/main" id="{B8CB43E4-E4C0-3635-E882-7EA83E66024E}"/>
              </a:ext>
            </a:extLst>
          </p:cNvPr>
          <p:cNvGraphicFramePr>
            <a:graphicFrameLocks noGrp="1"/>
          </p:cNvGraphicFramePr>
          <p:nvPr>
            <p:extLst>
              <p:ext uri="{D42A27DB-BD31-4B8C-83A1-F6EECF244321}">
                <p14:modId xmlns:p14="http://schemas.microsoft.com/office/powerpoint/2010/main" val="436138876"/>
              </p:ext>
            </p:extLst>
          </p:nvPr>
        </p:nvGraphicFramePr>
        <p:xfrm>
          <a:off x="4543062" y="945266"/>
          <a:ext cx="7686357" cy="5469037"/>
        </p:xfrm>
        <a:graphic>
          <a:graphicData uri="http://schemas.openxmlformats.org/drawingml/2006/table">
            <a:tbl>
              <a:tblPr firstRow="1" bandRow="1">
                <a:tableStyleId>{5C22544A-7EE6-4342-B048-85BDC9FD1C3A}</a:tableStyleId>
              </a:tblPr>
              <a:tblGrid>
                <a:gridCol w="7686357">
                  <a:extLst>
                    <a:ext uri="{9D8B030D-6E8A-4147-A177-3AD203B41FA5}">
                      <a16:colId xmlns:a16="http://schemas.microsoft.com/office/drawing/2014/main" val="478976928"/>
                    </a:ext>
                  </a:extLst>
                </a:gridCol>
              </a:tblGrid>
              <a:tr h="5469037">
                <a:tc>
                  <a:txBody>
                    <a:bodyPr/>
                    <a:lstStyle/>
                    <a:p>
                      <a:endParaRPr lang="en-US">
                        <a:solidFill>
                          <a:schemeClr val="tx1"/>
                        </a:solidFill>
                      </a:endParaRPr>
                    </a:p>
                  </a:txBody>
                  <a:tcPr>
                    <a:solidFill>
                      <a:schemeClr val="tx1"/>
                    </a:solidFill>
                  </a:tcPr>
                </a:tc>
                <a:extLst>
                  <a:ext uri="{0D108BD9-81ED-4DB2-BD59-A6C34878D82A}">
                    <a16:rowId xmlns:a16="http://schemas.microsoft.com/office/drawing/2014/main" val="2099379551"/>
                  </a:ext>
                </a:extLst>
              </a:tr>
            </a:tbl>
          </a:graphicData>
        </a:graphic>
      </p:graphicFrame>
      <p:pic>
        <p:nvPicPr>
          <p:cNvPr id="12" name="Picture 11" descr="A group of black squares&#10;&#10;Description automatically generated">
            <a:extLst>
              <a:ext uri="{FF2B5EF4-FFF2-40B4-BE49-F238E27FC236}">
                <a16:creationId xmlns:a16="http://schemas.microsoft.com/office/drawing/2014/main" id="{577537D8-1E4A-783B-36F4-1759D28C5982}"/>
              </a:ext>
            </a:extLst>
          </p:cNvPr>
          <p:cNvPicPr>
            <a:picLocks noChangeAspect="1"/>
          </p:cNvPicPr>
          <p:nvPr/>
        </p:nvPicPr>
        <p:blipFill>
          <a:blip r:embed="rId3"/>
          <a:stretch>
            <a:fillRect/>
          </a:stretch>
        </p:blipFill>
        <p:spPr>
          <a:xfrm>
            <a:off x="4619504" y="998497"/>
            <a:ext cx="7505700" cy="5362575"/>
          </a:xfrm>
          <a:prstGeom prst="rect">
            <a:avLst/>
          </a:prstGeom>
        </p:spPr>
      </p:pic>
    </p:spTree>
    <p:extLst>
      <p:ext uri="{BB962C8B-B14F-4D97-AF65-F5344CB8AC3E}">
        <p14:creationId xmlns:p14="http://schemas.microsoft.com/office/powerpoint/2010/main" val="103122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37</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978341"/>
            <a:ext cx="80339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Vérification du modèle par </a:t>
            </a:r>
            <a:r>
              <a:rPr lang="fr-FR" sz="1400" b="1" err="1">
                <a:latin typeface="Georgia"/>
                <a:cs typeface="Arial"/>
              </a:rPr>
              <a:t>Xplique</a:t>
            </a:r>
            <a:endParaRPr lang="en-US" err="1"/>
          </a:p>
        </p:txBody>
      </p:sp>
      <p:pic>
        <p:nvPicPr>
          <p:cNvPr id="7" name="Picture 6">
            <a:extLst>
              <a:ext uri="{FF2B5EF4-FFF2-40B4-BE49-F238E27FC236}">
                <a16:creationId xmlns:a16="http://schemas.microsoft.com/office/drawing/2014/main" id="{5CD0ACB6-41E0-8986-4423-6F4E5F456BEB}"/>
              </a:ext>
            </a:extLst>
          </p:cNvPr>
          <p:cNvPicPr>
            <a:picLocks noChangeAspect="1"/>
          </p:cNvPicPr>
          <p:nvPr/>
        </p:nvPicPr>
        <p:blipFill>
          <a:blip r:embed="rId2"/>
          <a:stretch>
            <a:fillRect/>
          </a:stretch>
        </p:blipFill>
        <p:spPr>
          <a:xfrm>
            <a:off x="780327" y="1286176"/>
            <a:ext cx="10515600" cy="5095875"/>
          </a:xfrm>
          <a:prstGeom prst="rect">
            <a:avLst/>
          </a:prstGeom>
        </p:spPr>
      </p:pic>
    </p:spTree>
    <p:extLst>
      <p:ext uri="{BB962C8B-B14F-4D97-AF65-F5344CB8AC3E}">
        <p14:creationId xmlns:p14="http://schemas.microsoft.com/office/powerpoint/2010/main" val="728070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38</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978341"/>
            <a:ext cx="80339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Ajout des silhouettes dans la BDD</a:t>
            </a:r>
            <a:endParaRPr lang="en-US"/>
          </a:p>
        </p:txBody>
      </p:sp>
      <p:pic>
        <p:nvPicPr>
          <p:cNvPr id="3" name="Picture 2" descr="A close-up of a white cube&#10;&#10;Description automatically generated">
            <a:extLst>
              <a:ext uri="{FF2B5EF4-FFF2-40B4-BE49-F238E27FC236}">
                <a16:creationId xmlns:a16="http://schemas.microsoft.com/office/drawing/2014/main" id="{7923A48B-E929-ED4F-F2DA-256812247B72}"/>
              </a:ext>
            </a:extLst>
          </p:cNvPr>
          <p:cNvPicPr>
            <a:picLocks noChangeAspect="1"/>
          </p:cNvPicPr>
          <p:nvPr/>
        </p:nvPicPr>
        <p:blipFill>
          <a:blip r:embed="rId2"/>
          <a:stretch>
            <a:fillRect/>
          </a:stretch>
        </p:blipFill>
        <p:spPr>
          <a:xfrm>
            <a:off x="350737" y="2108943"/>
            <a:ext cx="5124450" cy="2505075"/>
          </a:xfrm>
          <a:prstGeom prst="rect">
            <a:avLst/>
          </a:prstGeom>
        </p:spPr>
      </p:pic>
      <p:pic>
        <p:nvPicPr>
          <p:cNvPr id="9" name="Picture 8" descr="A screenshot of a computer generated image&#10;&#10;Description automatically generated">
            <a:extLst>
              <a:ext uri="{FF2B5EF4-FFF2-40B4-BE49-F238E27FC236}">
                <a16:creationId xmlns:a16="http://schemas.microsoft.com/office/drawing/2014/main" id="{FECFB2EE-6766-4317-7097-BD3A71B36BF5}"/>
              </a:ext>
            </a:extLst>
          </p:cNvPr>
          <p:cNvPicPr>
            <a:picLocks noChangeAspect="1"/>
          </p:cNvPicPr>
          <p:nvPr/>
        </p:nvPicPr>
        <p:blipFill>
          <a:blip r:embed="rId3"/>
          <a:stretch>
            <a:fillRect/>
          </a:stretch>
        </p:blipFill>
        <p:spPr>
          <a:xfrm>
            <a:off x="5676659" y="1288166"/>
            <a:ext cx="6269138" cy="4571037"/>
          </a:xfrm>
          <a:prstGeom prst="rect">
            <a:avLst/>
          </a:prstGeom>
        </p:spPr>
      </p:pic>
      <p:sp>
        <p:nvSpPr>
          <p:cNvPr id="10" name="TextBox 9">
            <a:extLst>
              <a:ext uri="{FF2B5EF4-FFF2-40B4-BE49-F238E27FC236}">
                <a16:creationId xmlns:a16="http://schemas.microsoft.com/office/drawing/2014/main" id="{81C54797-1351-763C-8623-B4A2A8DCBDA9}"/>
              </a:ext>
            </a:extLst>
          </p:cNvPr>
          <p:cNvSpPr txBox="1"/>
          <p:nvPr/>
        </p:nvSpPr>
        <p:spPr>
          <a:xfrm>
            <a:off x="7590886" y="978340"/>
            <a:ext cx="27288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Rotation dans tous les sens</a:t>
            </a:r>
            <a:endParaRPr lang="en-US"/>
          </a:p>
        </p:txBody>
      </p:sp>
    </p:spTree>
    <p:extLst>
      <p:ext uri="{BB962C8B-B14F-4D97-AF65-F5344CB8AC3E}">
        <p14:creationId xmlns:p14="http://schemas.microsoft.com/office/powerpoint/2010/main" val="7408587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39</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978341"/>
            <a:ext cx="80339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Architecture plus complexe. Amélioration d'extraction des caractéristiques.</a:t>
            </a:r>
            <a:endParaRPr lang="en-US" err="1"/>
          </a:p>
        </p:txBody>
      </p:sp>
      <p:pic>
        <p:nvPicPr>
          <p:cNvPr id="7" name="Picture 6">
            <a:extLst>
              <a:ext uri="{FF2B5EF4-FFF2-40B4-BE49-F238E27FC236}">
                <a16:creationId xmlns:a16="http://schemas.microsoft.com/office/drawing/2014/main" id="{13098EEF-7C6E-8992-7165-9BF7CE368D50}"/>
              </a:ext>
            </a:extLst>
          </p:cNvPr>
          <p:cNvPicPr>
            <a:picLocks noChangeAspect="1"/>
          </p:cNvPicPr>
          <p:nvPr/>
        </p:nvPicPr>
        <p:blipFill>
          <a:blip r:embed="rId2"/>
          <a:stretch>
            <a:fillRect/>
          </a:stretch>
        </p:blipFill>
        <p:spPr>
          <a:xfrm>
            <a:off x="1348077" y="1282860"/>
            <a:ext cx="9061798" cy="5208610"/>
          </a:xfrm>
          <a:prstGeom prst="rect">
            <a:avLst/>
          </a:prstGeom>
        </p:spPr>
      </p:pic>
    </p:spTree>
    <p:extLst>
      <p:ext uri="{BB962C8B-B14F-4D97-AF65-F5344CB8AC3E}">
        <p14:creationId xmlns:p14="http://schemas.microsoft.com/office/powerpoint/2010/main" val="1693947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1. </a:t>
            </a:r>
            <a:r>
              <a:rPr lang="fr-FR"/>
              <a:t> Les objectifs du projet</a:t>
            </a:r>
            <a:endParaRPr lang="fr-FR" dirty="0">
              <a:cs typeface="Arial"/>
            </a:endParaRPr>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4</a:t>
            </a:fld>
            <a:endParaRPr lang="fr-FR"/>
          </a:p>
        </p:txBody>
      </p:sp>
      <p:sp>
        <p:nvSpPr>
          <p:cNvPr id="9" name="TextBox 8">
            <a:extLst>
              <a:ext uri="{FF2B5EF4-FFF2-40B4-BE49-F238E27FC236}">
                <a16:creationId xmlns:a16="http://schemas.microsoft.com/office/drawing/2014/main" id="{7E2C962E-25B8-CF16-8BD8-16D3C7F439BB}"/>
              </a:ext>
            </a:extLst>
          </p:cNvPr>
          <p:cNvSpPr txBox="1"/>
          <p:nvPr/>
        </p:nvSpPr>
        <p:spPr>
          <a:xfrm>
            <a:off x="1514856" y="914748"/>
            <a:ext cx="7933623" cy="1200329"/>
          </a:xfrm>
          <a:prstGeom prst="rect">
            <a:avLst/>
          </a:prstGeom>
          <a:noFill/>
        </p:spPr>
        <p:txBody>
          <a:bodyPr wrap="square">
            <a:spAutoFit/>
          </a:bodyPr>
          <a:lstStyle/>
          <a:p>
            <a:pPr marL="285750" indent="-285750">
              <a:buFont typeface="Arial" panose="020B0604020202020204" pitchFamily="34" charset="0"/>
              <a:buChar char="•"/>
            </a:pPr>
            <a:r>
              <a:rPr lang="fr-FR" sz="1800" i="0" dirty="0">
                <a:solidFill>
                  <a:srgbClr val="FF0000"/>
                </a:solidFill>
                <a:effectLst/>
                <a:latin typeface="Georgia"/>
              </a:rPr>
              <a:t>Identification</a:t>
            </a:r>
            <a:r>
              <a:rPr lang="fr-FR" dirty="0">
                <a:solidFill>
                  <a:srgbClr val="FF0000"/>
                </a:solidFill>
                <a:latin typeface="Georgia"/>
              </a:rPr>
              <a:t> les</a:t>
            </a:r>
            <a:r>
              <a:rPr lang="fr-FR" sz="1800" i="0" dirty="0">
                <a:solidFill>
                  <a:srgbClr val="FF0000"/>
                </a:solidFill>
                <a:effectLst/>
                <a:latin typeface="Georgia"/>
              </a:rPr>
              <a:t> nanoparticules visibles sur un cliché </a:t>
            </a:r>
            <a:r>
              <a:rPr lang="fr-FR" dirty="0">
                <a:solidFill>
                  <a:srgbClr val="FF0000"/>
                </a:solidFill>
                <a:latin typeface="Georgia"/>
              </a:rPr>
              <a:t>microscopique</a:t>
            </a:r>
            <a:r>
              <a:rPr lang="fr-FR" sz="1600" i="0" dirty="0">
                <a:solidFill>
                  <a:srgbClr val="FF0000"/>
                </a:solidFill>
                <a:effectLst/>
                <a:latin typeface="Georgia"/>
              </a:rPr>
              <a:t>.</a:t>
            </a:r>
          </a:p>
          <a:p>
            <a:pPr marL="742950" lvl="1" indent="-285750">
              <a:buFont typeface="Wingdings" panose="05000000000000000000" pitchFamily="2" charset="2"/>
              <a:buChar char="q"/>
            </a:pPr>
            <a:r>
              <a:rPr lang="fr-FR" dirty="0">
                <a:solidFill>
                  <a:srgbClr val="FF0000"/>
                </a:solidFill>
                <a:latin typeface="Georgia"/>
              </a:rPr>
              <a:t>Déterminer la présence, </a:t>
            </a:r>
          </a:p>
          <a:p>
            <a:pPr marL="742950" lvl="1" indent="-285750">
              <a:buFont typeface="Wingdings" panose="05000000000000000000" pitchFamily="2" charset="2"/>
              <a:buChar char="q"/>
            </a:pPr>
            <a:r>
              <a:rPr lang="fr-FR" dirty="0">
                <a:solidFill>
                  <a:srgbClr val="FF0000"/>
                </a:solidFill>
                <a:latin typeface="Georgia"/>
              </a:rPr>
              <a:t>Compter la quantité, </a:t>
            </a:r>
          </a:p>
          <a:p>
            <a:pPr marL="742950" lvl="1" indent="-285750">
              <a:buFont typeface="Wingdings" panose="05000000000000000000" pitchFamily="2" charset="2"/>
              <a:buChar char="q"/>
            </a:pPr>
            <a:r>
              <a:rPr lang="fr-FR" dirty="0">
                <a:solidFill>
                  <a:srgbClr val="FF0000"/>
                </a:solidFill>
                <a:latin typeface="Georgia"/>
              </a:rPr>
              <a:t>Calculer la taille.</a:t>
            </a:r>
          </a:p>
        </p:txBody>
      </p:sp>
      <p:pic>
        <p:nvPicPr>
          <p:cNvPr id="11" name="Picture 10">
            <a:extLst>
              <a:ext uri="{FF2B5EF4-FFF2-40B4-BE49-F238E27FC236}">
                <a16:creationId xmlns:a16="http://schemas.microsoft.com/office/drawing/2014/main" id="{556DDC0F-EA11-034F-0968-2406380A8DA4}"/>
              </a:ext>
            </a:extLst>
          </p:cNvPr>
          <p:cNvPicPr>
            <a:picLocks noChangeAspect="1"/>
          </p:cNvPicPr>
          <p:nvPr/>
        </p:nvPicPr>
        <p:blipFill>
          <a:blip r:embed="rId3"/>
          <a:stretch>
            <a:fillRect/>
          </a:stretch>
        </p:blipFill>
        <p:spPr>
          <a:xfrm>
            <a:off x="5647599" y="1318442"/>
            <a:ext cx="5011602" cy="4904830"/>
          </a:xfrm>
          <a:prstGeom prst="rect">
            <a:avLst/>
          </a:prstGeom>
        </p:spPr>
      </p:pic>
      <p:sp>
        <p:nvSpPr>
          <p:cNvPr id="12" name="TextBox 11">
            <a:extLst>
              <a:ext uri="{FF2B5EF4-FFF2-40B4-BE49-F238E27FC236}">
                <a16:creationId xmlns:a16="http://schemas.microsoft.com/office/drawing/2014/main" id="{882772E9-9F3F-A962-576A-ADDA8D964AED}"/>
              </a:ext>
            </a:extLst>
          </p:cNvPr>
          <p:cNvSpPr txBox="1"/>
          <p:nvPr/>
        </p:nvSpPr>
        <p:spPr>
          <a:xfrm>
            <a:off x="1514855" y="2752481"/>
            <a:ext cx="7933623" cy="646331"/>
          </a:xfrm>
          <a:prstGeom prst="rect">
            <a:avLst/>
          </a:prstGeom>
          <a:noFill/>
        </p:spPr>
        <p:txBody>
          <a:bodyPr wrap="square">
            <a:spAutoFit/>
          </a:bodyPr>
          <a:lstStyle/>
          <a:p>
            <a:pPr marL="285750" indent="-285750">
              <a:buFont typeface="Arial" panose="020B0604020202020204" pitchFamily="34" charset="0"/>
              <a:buChar char="•"/>
            </a:pPr>
            <a:r>
              <a:rPr lang="fr-FR" dirty="0">
                <a:solidFill>
                  <a:srgbClr val="FF0000"/>
                </a:solidFill>
                <a:latin typeface="Georgia"/>
              </a:rPr>
              <a:t>Classification la morphologie des </a:t>
            </a:r>
            <a:r>
              <a:rPr lang="fr-FR" dirty="0" err="1">
                <a:solidFill>
                  <a:srgbClr val="FF0000"/>
                </a:solidFill>
                <a:latin typeface="Georgia"/>
              </a:rPr>
              <a:t>NPs</a:t>
            </a:r>
            <a:endParaRPr lang="fr-FR" sz="1800" i="0" dirty="0">
              <a:solidFill>
                <a:srgbClr val="FF0000"/>
              </a:solidFill>
              <a:effectLst/>
              <a:latin typeface="Georgia"/>
            </a:endParaRPr>
          </a:p>
          <a:p>
            <a:pPr marL="742950" lvl="1" indent="-285750">
              <a:buFont typeface="Wingdings" panose="05000000000000000000" pitchFamily="2" charset="2"/>
              <a:buChar char="q"/>
            </a:pPr>
            <a:r>
              <a:rPr lang="fr-FR" dirty="0">
                <a:solidFill>
                  <a:srgbClr val="FF0000"/>
                </a:solidFill>
                <a:latin typeface="Georgia"/>
              </a:rPr>
              <a:t>Selon leur forme</a:t>
            </a:r>
          </a:p>
        </p:txBody>
      </p:sp>
      <p:pic>
        <p:nvPicPr>
          <p:cNvPr id="13" name="Picture 12" descr="A collage of different shapes&#10;&#10;Description automatically generated">
            <a:extLst>
              <a:ext uri="{FF2B5EF4-FFF2-40B4-BE49-F238E27FC236}">
                <a16:creationId xmlns:a16="http://schemas.microsoft.com/office/drawing/2014/main" id="{B452B1DC-1A38-6EB1-82F8-337061241355}"/>
              </a:ext>
            </a:extLst>
          </p:cNvPr>
          <p:cNvPicPr>
            <a:picLocks noChangeAspect="1"/>
          </p:cNvPicPr>
          <p:nvPr/>
        </p:nvPicPr>
        <p:blipFill>
          <a:blip r:embed="rId4"/>
          <a:stretch>
            <a:fillRect/>
          </a:stretch>
        </p:blipFill>
        <p:spPr>
          <a:xfrm>
            <a:off x="5958037" y="1452068"/>
            <a:ext cx="5667293" cy="4208376"/>
          </a:xfrm>
          <a:prstGeom prst="rect">
            <a:avLst/>
          </a:prstGeom>
        </p:spPr>
      </p:pic>
      <p:pic>
        <p:nvPicPr>
          <p:cNvPr id="14" name="Picture 13" descr="A black and white image of a hexagon&#10;&#10;Description automatically generated">
            <a:extLst>
              <a:ext uri="{FF2B5EF4-FFF2-40B4-BE49-F238E27FC236}">
                <a16:creationId xmlns:a16="http://schemas.microsoft.com/office/drawing/2014/main" id="{EAB1D074-69CE-A8E1-0519-8E0BEBCC6619}"/>
              </a:ext>
            </a:extLst>
          </p:cNvPr>
          <p:cNvPicPr>
            <a:picLocks noChangeAspect="1"/>
          </p:cNvPicPr>
          <p:nvPr/>
        </p:nvPicPr>
        <p:blipFill>
          <a:blip r:embed="rId5"/>
          <a:stretch>
            <a:fillRect/>
          </a:stretch>
        </p:blipFill>
        <p:spPr>
          <a:xfrm>
            <a:off x="566670" y="3473985"/>
            <a:ext cx="5667293" cy="1425070"/>
          </a:xfrm>
          <a:prstGeom prst="rect">
            <a:avLst/>
          </a:prstGeom>
        </p:spPr>
      </p:pic>
      <p:pic>
        <p:nvPicPr>
          <p:cNvPr id="15" name="Picture 14">
            <a:extLst>
              <a:ext uri="{FF2B5EF4-FFF2-40B4-BE49-F238E27FC236}">
                <a16:creationId xmlns:a16="http://schemas.microsoft.com/office/drawing/2014/main" id="{DF7C30D6-6849-7B38-AA4B-EE81F52276BB}"/>
              </a:ext>
            </a:extLst>
          </p:cNvPr>
          <p:cNvPicPr>
            <a:picLocks noChangeAspect="1"/>
          </p:cNvPicPr>
          <p:nvPr/>
        </p:nvPicPr>
        <p:blipFill>
          <a:blip r:embed="rId6"/>
          <a:stretch>
            <a:fillRect/>
          </a:stretch>
        </p:blipFill>
        <p:spPr>
          <a:xfrm>
            <a:off x="6544401" y="1529419"/>
            <a:ext cx="4623608" cy="4716683"/>
          </a:xfrm>
          <a:prstGeom prst="rect">
            <a:avLst/>
          </a:prstGeom>
        </p:spPr>
      </p:pic>
    </p:spTree>
    <p:extLst>
      <p:ext uri="{BB962C8B-B14F-4D97-AF65-F5344CB8AC3E}">
        <p14:creationId xmlns:p14="http://schemas.microsoft.com/office/powerpoint/2010/main" val="119824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40</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978341"/>
            <a:ext cx="80339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Modèle obtenu avec une forte confusion pour la classe CUBO</a:t>
            </a:r>
            <a:endParaRPr lang="en-US"/>
          </a:p>
        </p:txBody>
      </p:sp>
      <p:pic>
        <p:nvPicPr>
          <p:cNvPr id="3" name="Picture 2" descr="A graph of a graph with red and blue lines&#10;&#10;Description automatically generated">
            <a:extLst>
              <a:ext uri="{FF2B5EF4-FFF2-40B4-BE49-F238E27FC236}">
                <a16:creationId xmlns:a16="http://schemas.microsoft.com/office/drawing/2014/main" id="{C21A406E-BD2D-34C0-023B-475EC28851A5}"/>
              </a:ext>
            </a:extLst>
          </p:cNvPr>
          <p:cNvPicPr>
            <a:picLocks noChangeAspect="1"/>
          </p:cNvPicPr>
          <p:nvPr/>
        </p:nvPicPr>
        <p:blipFill>
          <a:blip r:embed="rId2"/>
          <a:stretch>
            <a:fillRect/>
          </a:stretch>
        </p:blipFill>
        <p:spPr>
          <a:xfrm>
            <a:off x="484026" y="1541784"/>
            <a:ext cx="5610225" cy="4333875"/>
          </a:xfrm>
          <a:prstGeom prst="rect">
            <a:avLst/>
          </a:prstGeom>
        </p:spPr>
      </p:pic>
      <p:pic>
        <p:nvPicPr>
          <p:cNvPr id="9" name="Picture 8">
            <a:extLst>
              <a:ext uri="{FF2B5EF4-FFF2-40B4-BE49-F238E27FC236}">
                <a16:creationId xmlns:a16="http://schemas.microsoft.com/office/drawing/2014/main" id="{1BB3442D-6BDF-2D00-5DBE-BEE6856D38DF}"/>
              </a:ext>
            </a:extLst>
          </p:cNvPr>
          <p:cNvPicPr>
            <a:picLocks noChangeAspect="1"/>
          </p:cNvPicPr>
          <p:nvPr/>
        </p:nvPicPr>
        <p:blipFill>
          <a:blip r:embed="rId3"/>
          <a:stretch>
            <a:fillRect/>
          </a:stretch>
        </p:blipFill>
        <p:spPr>
          <a:xfrm>
            <a:off x="6565437" y="1545582"/>
            <a:ext cx="4983504" cy="4326279"/>
          </a:xfrm>
          <a:prstGeom prst="rect">
            <a:avLst/>
          </a:prstGeom>
        </p:spPr>
      </p:pic>
    </p:spTree>
    <p:extLst>
      <p:ext uri="{BB962C8B-B14F-4D97-AF65-F5344CB8AC3E}">
        <p14:creationId xmlns:p14="http://schemas.microsoft.com/office/powerpoint/2010/main" val="299586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41</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978341"/>
            <a:ext cx="255523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Application du modèle dans l'exemple précédant</a:t>
            </a:r>
            <a:endParaRPr lang="en-US"/>
          </a:p>
        </p:txBody>
      </p:sp>
      <p:pic>
        <p:nvPicPr>
          <p:cNvPr id="3" name="Picture 2" descr="A close-up of a black and white photo of a group of hexagons&#10;&#10;Description automatically generated">
            <a:extLst>
              <a:ext uri="{FF2B5EF4-FFF2-40B4-BE49-F238E27FC236}">
                <a16:creationId xmlns:a16="http://schemas.microsoft.com/office/drawing/2014/main" id="{5B043594-6A53-6987-9EEE-BB680301A035}"/>
              </a:ext>
            </a:extLst>
          </p:cNvPr>
          <p:cNvPicPr>
            <a:picLocks noChangeAspect="1"/>
          </p:cNvPicPr>
          <p:nvPr/>
        </p:nvPicPr>
        <p:blipFill>
          <a:blip r:embed="rId2"/>
          <a:stretch>
            <a:fillRect/>
          </a:stretch>
        </p:blipFill>
        <p:spPr>
          <a:xfrm>
            <a:off x="344468" y="1546245"/>
            <a:ext cx="4133850" cy="3514725"/>
          </a:xfrm>
          <a:prstGeom prst="rect">
            <a:avLst/>
          </a:prstGeom>
        </p:spPr>
      </p:pic>
      <p:graphicFrame>
        <p:nvGraphicFramePr>
          <p:cNvPr id="11" name="Table 10">
            <a:extLst>
              <a:ext uri="{FF2B5EF4-FFF2-40B4-BE49-F238E27FC236}">
                <a16:creationId xmlns:a16="http://schemas.microsoft.com/office/drawing/2014/main" id="{B8CB43E4-E4C0-3635-E882-7EA83E66024E}"/>
              </a:ext>
            </a:extLst>
          </p:cNvPr>
          <p:cNvGraphicFramePr>
            <a:graphicFrameLocks noGrp="1"/>
          </p:cNvGraphicFramePr>
          <p:nvPr/>
        </p:nvGraphicFramePr>
        <p:xfrm>
          <a:off x="4543062" y="945266"/>
          <a:ext cx="7686357" cy="5469037"/>
        </p:xfrm>
        <a:graphic>
          <a:graphicData uri="http://schemas.openxmlformats.org/drawingml/2006/table">
            <a:tbl>
              <a:tblPr firstRow="1" bandRow="1">
                <a:tableStyleId>{5C22544A-7EE6-4342-B048-85BDC9FD1C3A}</a:tableStyleId>
              </a:tblPr>
              <a:tblGrid>
                <a:gridCol w="7686357">
                  <a:extLst>
                    <a:ext uri="{9D8B030D-6E8A-4147-A177-3AD203B41FA5}">
                      <a16:colId xmlns:a16="http://schemas.microsoft.com/office/drawing/2014/main" val="478976928"/>
                    </a:ext>
                  </a:extLst>
                </a:gridCol>
              </a:tblGrid>
              <a:tr h="5469037">
                <a:tc>
                  <a:txBody>
                    <a:bodyPr/>
                    <a:lstStyle/>
                    <a:p>
                      <a:endParaRPr lang="en-US">
                        <a:solidFill>
                          <a:schemeClr val="tx1"/>
                        </a:solidFill>
                      </a:endParaRPr>
                    </a:p>
                  </a:txBody>
                  <a:tcPr>
                    <a:solidFill>
                      <a:schemeClr val="tx1"/>
                    </a:solidFill>
                  </a:tcPr>
                </a:tc>
                <a:extLst>
                  <a:ext uri="{0D108BD9-81ED-4DB2-BD59-A6C34878D82A}">
                    <a16:rowId xmlns:a16="http://schemas.microsoft.com/office/drawing/2014/main" val="2099379551"/>
                  </a:ext>
                </a:extLst>
              </a:tr>
            </a:tbl>
          </a:graphicData>
        </a:graphic>
      </p:graphicFrame>
      <p:pic>
        <p:nvPicPr>
          <p:cNvPr id="7" name="Picture 6" descr="A screenshot of a computer screen&#10;&#10;Description automatically generated">
            <a:extLst>
              <a:ext uri="{FF2B5EF4-FFF2-40B4-BE49-F238E27FC236}">
                <a16:creationId xmlns:a16="http://schemas.microsoft.com/office/drawing/2014/main" id="{8AF275FF-D02E-ED55-95CE-1CB3EE230D84}"/>
              </a:ext>
            </a:extLst>
          </p:cNvPr>
          <p:cNvPicPr>
            <a:picLocks noChangeAspect="1"/>
          </p:cNvPicPr>
          <p:nvPr/>
        </p:nvPicPr>
        <p:blipFill>
          <a:blip r:embed="rId3"/>
          <a:stretch>
            <a:fillRect/>
          </a:stretch>
        </p:blipFill>
        <p:spPr>
          <a:xfrm>
            <a:off x="4660015" y="1066439"/>
            <a:ext cx="7453615" cy="5226693"/>
          </a:xfrm>
          <a:prstGeom prst="rect">
            <a:avLst/>
          </a:prstGeom>
        </p:spPr>
      </p:pic>
      <p:sp>
        <p:nvSpPr>
          <p:cNvPr id="9" name="TextBox 8">
            <a:extLst>
              <a:ext uri="{FF2B5EF4-FFF2-40B4-BE49-F238E27FC236}">
                <a16:creationId xmlns:a16="http://schemas.microsoft.com/office/drawing/2014/main" id="{08BEF23B-8198-C491-72CC-76ACE9AE2715}"/>
              </a:ext>
            </a:extLst>
          </p:cNvPr>
          <p:cNvSpPr txBox="1"/>
          <p:nvPr/>
        </p:nvSpPr>
        <p:spPr>
          <a:xfrm>
            <a:off x="993316" y="5386366"/>
            <a:ext cx="319184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a:latin typeface="Georgia"/>
                <a:cs typeface="Arial"/>
              </a:rPr>
              <a:t>Forte confusion avec les prédictions de 20%-30%/80%-70%</a:t>
            </a:r>
          </a:p>
        </p:txBody>
      </p:sp>
    </p:spTree>
    <p:extLst>
      <p:ext uri="{BB962C8B-B14F-4D97-AF65-F5344CB8AC3E}">
        <p14:creationId xmlns:p14="http://schemas.microsoft.com/office/powerpoint/2010/main" val="41831605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42</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978341"/>
            <a:ext cx="487981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Nouvelle stratégie</a:t>
            </a:r>
            <a:endParaRPr lang="en-US"/>
          </a:p>
        </p:txBody>
      </p:sp>
      <p:sp>
        <p:nvSpPr>
          <p:cNvPr id="10" name="TextBox 9">
            <a:extLst>
              <a:ext uri="{FF2B5EF4-FFF2-40B4-BE49-F238E27FC236}">
                <a16:creationId xmlns:a16="http://schemas.microsoft.com/office/drawing/2014/main" id="{D863AB07-FC40-BAB8-46E5-2A1E9EF1ED86}"/>
              </a:ext>
            </a:extLst>
          </p:cNvPr>
          <p:cNvSpPr txBox="1"/>
          <p:nvPr/>
        </p:nvSpPr>
        <p:spPr>
          <a:xfrm>
            <a:off x="732886" y="3158239"/>
            <a:ext cx="344262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Classification par silhouette</a:t>
            </a:r>
          </a:p>
        </p:txBody>
      </p:sp>
      <p:sp>
        <p:nvSpPr>
          <p:cNvPr id="12" name="TextBox 11">
            <a:extLst>
              <a:ext uri="{FF2B5EF4-FFF2-40B4-BE49-F238E27FC236}">
                <a16:creationId xmlns:a16="http://schemas.microsoft.com/office/drawing/2014/main" id="{989F3C53-54A6-2C26-090F-DBD9CC47229F}"/>
              </a:ext>
            </a:extLst>
          </p:cNvPr>
          <p:cNvSpPr txBox="1"/>
          <p:nvPr/>
        </p:nvSpPr>
        <p:spPr>
          <a:xfrm>
            <a:off x="4272809" y="1286998"/>
            <a:ext cx="46386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Cercle -&gt; Sphère, Dodécaèdre, Icosaèdre</a:t>
            </a:r>
          </a:p>
        </p:txBody>
      </p:sp>
      <p:sp>
        <p:nvSpPr>
          <p:cNvPr id="13" name="TextBox 12">
            <a:extLst>
              <a:ext uri="{FF2B5EF4-FFF2-40B4-BE49-F238E27FC236}">
                <a16:creationId xmlns:a16="http://schemas.microsoft.com/office/drawing/2014/main" id="{1B63E8EB-636D-BF03-6586-46DCD14EA3DA}"/>
              </a:ext>
            </a:extLst>
          </p:cNvPr>
          <p:cNvSpPr txBox="1"/>
          <p:nvPr/>
        </p:nvSpPr>
        <p:spPr>
          <a:xfrm>
            <a:off x="4272808" y="2020061"/>
            <a:ext cx="4272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Carré -&gt; Cuboctaèdre, Cubique, Octaèdre </a:t>
            </a:r>
          </a:p>
        </p:txBody>
      </p:sp>
      <p:sp>
        <p:nvSpPr>
          <p:cNvPr id="14" name="TextBox 13">
            <a:extLst>
              <a:ext uri="{FF2B5EF4-FFF2-40B4-BE49-F238E27FC236}">
                <a16:creationId xmlns:a16="http://schemas.microsoft.com/office/drawing/2014/main" id="{64A12748-7CE8-9FF4-100A-B77848FE76DF}"/>
              </a:ext>
            </a:extLst>
          </p:cNvPr>
          <p:cNvSpPr txBox="1"/>
          <p:nvPr/>
        </p:nvSpPr>
        <p:spPr>
          <a:xfrm>
            <a:off x="4272807" y="2849580"/>
            <a:ext cx="514989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Triangle -&gt; Tétraèdre, Trigonal Pyramide</a:t>
            </a:r>
          </a:p>
        </p:txBody>
      </p:sp>
      <p:sp>
        <p:nvSpPr>
          <p:cNvPr id="15" name="TextBox 14">
            <a:extLst>
              <a:ext uri="{FF2B5EF4-FFF2-40B4-BE49-F238E27FC236}">
                <a16:creationId xmlns:a16="http://schemas.microsoft.com/office/drawing/2014/main" id="{6011CAD4-E624-1776-DEE1-8EE5F1ED70D8}"/>
              </a:ext>
            </a:extLst>
          </p:cNvPr>
          <p:cNvSpPr txBox="1"/>
          <p:nvPr/>
        </p:nvSpPr>
        <p:spPr>
          <a:xfrm>
            <a:off x="4272808" y="3582643"/>
            <a:ext cx="344262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Rhombique -&gt; Octaèdre, Décaèdre</a:t>
            </a:r>
          </a:p>
        </p:txBody>
      </p:sp>
      <p:sp>
        <p:nvSpPr>
          <p:cNvPr id="16" name="TextBox 15">
            <a:extLst>
              <a:ext uri="{FF2B5EF4-FFF2-40B4-BE49-F238E27FC236}">
                <a16:creationId xmlns:a16="http://schemas.microsoft.com/office/drawing/2014/main" id="{D225E192-1D1C-6971-5C7C-ED36655A0197}"/>
              </a:ext>
            </a:extLst>
          </p:cNvPr>
          <p:cNvSpPr txBox="1"/>
          <p:nvPr/>
        </p:nvSpPr>
        <p:spPr>
          <a:xfrm>
            <a:off x="4272807" y="4412162"/>
            <a:ext cx="63652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Hexagone -&gt; Cuboctaèdre, Dodécaèdre, Icosaèdre</a:t>
            </a:r>
            <a:r>
              <a:rPr lang="fr-FR" sz="1400" b="1" dirty="0">
                <a:latin typeface="Georgia"/>
                <a:cs typeface="Arial"/>
              </a:rPr>
              <a:t>, Cubique</a:t>
            </a:r>
            <a:endParaRPr lang="fr-FR" sz="1400" b="1">
              <a:latin typeface="Georgia"/>
              <a:cs typeface="Arial"/>
            </a:endParaRPr>
          </a:p>
        </p:txBody>
      </p:sp>
      <p:sp>
        <p:nvSpPr>
          <p:cNvPr id="17" name="TextBox 16">
            <a:extLst>
              <a:ext uri="{FF2B5EF4-FFF2-40B4-BE49-F238E27FC236}">
                <a16:creationId xmlns:a16="http://schemas.microsoft.com/office/drawing/2014/main" id="{D5F9F1DD-F616-F541-D0EA-AA4F7406BA01}"/>
              </a:ext>
            </a:extLst>
          </p:cNvPr>
          <p:cNvSpPr txBox="1"/>
          <p:nvPr/>
        </p:nvSpPr>
        <p:spPr>
          <a:xfrm>
            <a:off x="4272806" y="5367073"/>
            <a:ext cx="344262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Pentagone -&gt; Décaèdre</a:t>
            </a:r>
          </a:p>
        </p:txBody>
      </p:sp>
      <p:cxnSp>
        <p:nvCxnSpPr>
          <p:cNvPr id="18" name="Straight Arrow Connector 17">
            <a:extLst>
              <a:ext uri="{FF2B5EF4-FFF2-40B4-BE49-F238E27FC236}">
                <a16:creationId xmlns:a16="http://schemas.microsoft.com/office/drawing/2014/main" id="{8CC0AE0D-562F-F276-D59D-4115EFC5C5DC}"/>
              </a:ext>
            </a:extLst>
          </p:cNvPr>
          <p:cNvCxnSpPr/>
          <p:nvPr/>
        </p:nvCxnSpPr>
        <p:spPr>
          <a:xfrm flipV="1">
            <a:off x="3520632" y="1495063"/>
            <a:ext cx="819873" cy="1803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701EA41-2779-9B52-B816-9C3CD0BF84F8}"/>
              </a:ext>
            </a:extLst>
          </p:cNvPr>
          <p:cNvCxnSpPr>
            <a:cxnSpLocks/>
          </p:cNvCxnSpPr>
          <p:nvPr/>
        </p:nvCxnSpPr>
        <p:spPr>
          <a:xfrm flipV="1">
            <a:off x="3510986" y="2112379"/>
            <a:ext cx="829519" cy="1186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79DFE8C-0437-AD70-BC32-6F287822EBE7}"/>
              </a:ext>
            </a:extLst>
          </p:cNvPr>
          <p:cNvCxnSpPr>
            <a:cxnSpLocks/>
          </p:cNvCxnSpPr>
          <p:nvPr/>
        </p:nvCxnSpPr>
        <p:spPr>
          <a:xfrm flipV="1">
            <a:off x="3491696" y="3009418"/>
            <a:ext cx="877746" cy="2990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4122DA-F8CE-6B60-9653-B30869409233}"/>
              </a:ext>
            </a:extLst>
          </p:cNvPr>
          <p:cNvCxnSpPr>
            <a:cxnSpLocks/>
          </p:cNvCxnSpPr>
          <p:nvPr/>
        </p:nvCxnSpPr>
        <p:spPr>
          <a:xfrm>
            <a:off x="3501341" y="3337365"/>
            <a:ext cx="868101" cy="356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4482B71-4FFD-E0D0-739B-4758868BD290}"/>
              </a:ext>
            </a:extLst>
          </p:cNvPr>
          <p:cNvCxnSpPr>
            <a:cxnSpLocks/>
          </p:cNvCxnSpPr>
          <p:nvPr/>
        </p:nvCxnSpPr>
        <p:spPr>
          <a:xfrm>
            <a:off x="3510987" y="3318076"/>
            <a:ext cx="829518" cy="12442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9BD138E-FBDD-EDFE-88BB-0418DCD678F6}"/>
              </a:ext>
            </a:extLst>
          </p:cNvPr>
          <p:cNvCxnSpPr>
            <a:cxnSpLocks/>
          </p:cNvCxnSpPr>
          <p:nvPr/>
        </p:nvCxnSpPr>
        <p:spPr>
          <a:xfrm>
            <a:off x="3520631" y="3308429"/>
            <a:ext cx="819874" cy="2199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09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43</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978341"/>
            <a:ext cx="66063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Ajout des hexagones et des rhombiques dans le modèle précédent</a:t>
            </a:r>
            <a:endParaRPr lang="en-US"/>
          </a:p>
        </p:txBody>
      </p:sp>
      <p:pic>
        <p:nvPicPr>
          <p:cNvPr id="3" name="Picture 2" descr="A black and white image of a hexagon&#10;&#10;Description automatically generated">
            <a:extLst>
              <a:ext uri="{FF2B5EF4-FFF2-40B4-BE49-F238E27FC236}">
                <a16:creationId xmlns:a16="http://schemas.microsoft.com/office/drawing/2014/main" id="{937EB6A6-833B-C62D-C374-7EF6D741CEDF}"/>
              </a:ext>
            </a:extLst>
          </p:cNvPr>
          <p:cNvPicPr>
            <a:picLocks noChangeAspect="1"/>
          </p:cNvPicPr>
          <p:nvPr/>
        </p:nvPicPr>
        <p:blipFill>
          <a:blip r:embed="rId2"/>
          <a:stretch>
            <a:fillRect/>
          </a:stretch>
        </p:blipFill>
        <p:spPr>
          <a:xfrm>
            <a:off x="2159341" y="1715464"/>
            <a:ext cx="8181975" cy="2057400"/>
          </a:xfrm>
          <a:prstGeom prst="rect">
            <a:avLst/>
          </a:prstGeom>
        </p:spPr>
      </p:pic>
    </p:spTree>
    <p:extLst>
      <p:ext uri="{BB962C8B-B14F-4D97-AF65-F5344CB8AC3E}">
        <p14:creationId xmlns:p14="http://schemas.microsoft.com/office/powerpoint/2010/main" val="2059885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44</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978341"/>
            <a:ext cx="66063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Nouveau modèle classifiant 5 classes</a:t>
            </a:r>
          </a:p>
        </p:txBody>
      </p:sp>
      <p:pic>
        <p:nvPicPr>
          <p:cNvPr id="7" name="Picture 6" descr="A graph of a graph with red and blue lines&#10;&#10;Description automatically generated">
            <a:extLst>
              <a:ext uri="{FF2B5EF4-FFF2-40B4-BE49-F238E27FC236}">
                <a16:creationId xmlns:a16="http://schemas.microsoft.com/office/drawing/2014/main" id="{DE72B362-309C-5D6D-7BAA-150911940D7D}"/>
              </a:ext>
            </a:extLst>
          </p:cNvPr>
          <p:cNvPicPr>
            <a:picLocks noChangeAspect="1"/>
          </p:cNvPicPr>
          <p:nvPr/>
        </p:nvPicPr>
        <p:blipFill>
          <a:blip r:embed="rId2"/>
          <a:stretch>
            <a:fillRect/>
          </a:stretch>
        </p:blipFill>
        <p:spPr>
          <a:xfrm>
            <a:off x="638355" y="1541784"/>
            <a:ext cx="5610225" cy="4333875"/>
          </a:xfrm>
          <a:prstGeom prst="rect">
            <a:avLst/>
          </a:prstGeom>
        </p:spPr>
      </p:pic>
      <p:pic>
        <p:nvPicPr>
          <p:cNvPr id="9" name="Picture 8">
            <a:extLst>
              <a:ext uri="{FF2B5EF4-FFF2-40B4-BE49-F238E27FC236}">
                <a16:creationId xmlns:a16="http://schemas.microsoft.com/office/drawing/2014/main" id="{7D9A9716-C91F-24E4-F450-3B95655BDEAA}"/>
              </a:ext>
            </a:extLst>
          </p:cNvPr>
          <p:cNvPicPr>
            <a:picLocks noChangeAspect="1"/>
          </p:cNvPicPr>
          <p:nvPr/>
        </p:nvPicPr>
        <p:blipFill>
          <a:blip r:embed="rId3"/>
          <a:stretch>
            <a:fillRect/>
          </a:stretch>
        </p:blipFill>
        <p:spPr>
          <a:xfrm>
            <a:off x="6468982" y="1718841"/>
            <a:ext cx="4829175" cy="4114800"/>
          </a:xfrm>
          <a:prstGeom prst="rect">
            <a:avLst/>
          </a:prstGeom>
        </p:spPr>
      </p:pic>
    </p:spTree>
    <p:extLst>
      <p:ext uri="{BB962C8B-B14F-4D97-AF65-F5344CB8AC3E}">
        <p14:creationId xmlns:p14="http://schemas.microsoft.com/office/powerpoint/2010/main" val="1011062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45</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978341"/>
            <a:ext cx="66063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Intégration du nouveau modèle</a:t>
            </a:r>
            <a:endParaRPr lang="en-US"/>
          </a:p>
        </p:txBody>
      </p:sp>
      <p:pic>
        <p:nvPicPr>
          <p:cNvPr id="9" name="Picture 8" descr="A collage of black shapes&#10;&#10;Description automatically generated">
            <a:extLst>
              <a:ext uri="{FF2B5EF4-FFF2-40B4-BE49-F238E27FC236}">
                <a16:creationId xmlns:a16="http://schemas.microsoft.com/office/drawing/2014/main" id="{2FC2F6DE-E345-EB56-C4B9-2F8C6CFAEE7D}"/>
              </a:ext>
            </a:extLst>
          </p:cNvPr>
          <p:cNvPicPr>
            <a:picLocks noChangeAspect="1"/>
          </p:cNvPicPr>
          <p:nvPr/>
        </p:nvPicPr>
        <p:blipFill>
          <a:blip r:embed="rId2"/>
          <a:stretch>
            <a:fillRect/>
          </a:stretch>
        </p:blipFill>
        <p:spPr>
          <a:xfrm>
            <a:off x="2067226" y="1279846"/>
            <a:ext cx="8047902" cy="5455777"/>
          </a:xfrm>
          <a:prstGeom prst="rect">
            <a:avLst/>
          </a:prstGeom>
        </p:spPr>
      </p:pic>
      <p:pic>
        <p:nvPicPr>
          <p:cNvPr id="10" name="Picture 9" descr="A close-up of a diamond shape&#10;&#10;Description automatically generated">
            <a:extLst>
              <a:ext uri="{FF2B5EF4-FFF2-40B4-BE49-F238E27FC236}">
                <a16:creationId xmlns:a16="http://schemas.microsoft.com/office/drawing/2014/main" id="{BC6F400E-BDFE-76F9-E125-E0A4718B2ACF}"/>
              </a:ext>
            </a:extLst>
          </p:cNvPr>
          <p:cNvPicPr>
            <a:picLocks noChangeAspect="1"/>
          </p:cNvPicPr>
          <p:nvPr/>
        </p:nvPicPr>
        <p:blipFill>
          <a:blip r:embed="rId3"/>
          <a:stretch>
            <a:fillRect/>
          </a:stretch>
        </p:blipFill>
        <p:spPr>
          <a:xfrm>
            <a:off x="4250803" y="1607736"/>
            <a:ext cx="3902596" cy="3835439"/>
          </a:xfrm>
          <a:prstGeom prst="rect">
            <a:avLst/>
          </a:prstGeom>
        </p:spPr>
      </p:pic>
    </p:spTree>
    <p:extLst>
      <p:ext uri="{BB962C8B-B14F-4D97-AF65-F5344CB8AC3E}">
        <p14:creationId xmlns:p14="http://schemas.microsoft.com/office/powerpoint/2010/main" val="172023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46</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0226" cy="369332"/>
          </a:xfrm>
          <a:prstGeom prst="rect">
            <a:avLst/>
          </a:prstGeom>
          <a:noFill/>
        </p:spPr>
        <p:txBody>
          <a:bodyPr wrap="square" lIns="91440" tIns="45720" rIns="91440" bIns="45720" anchor="t">
            <a:spAutoFit/>
          </a:bodyPr>
          <a:lstStyle/>
          <a:p>
            <a:r>
              <a:rPr lang="fr-FR">
                <a:solidFill>
                  <a:srgbClr val="FF0000"/>
                </a:solidFill>
                <a:latin typeface="Georgia"/>
              </a:rPr>
              <a:t>Classification des nanoparticules</a:t>
            </a:r>
            <a:endParaRPr lang="en-US"/>
          </a:p>
        </p:txBody>
      </p:sp>
      <p:sp>
        <p:nvSpPr>
          <p:cNvPr id="23" name="TextBox 22">
            <a:extLst>
              <a:ext uri="{FF2B5EF4-FFF2-40B4-BE49-F238E27FC236}">
                <a16:creationId xmlns:a16="http://schemas.microsoft.com/office/drawing/2014/main" id="{64A828ED-C6D2-C57D-1758-04880C927BA7}"/>
              </a:ext>
            </a:extLst>
          </p:cNvPr>
          <p:cNvSpPr txBox="1"/>
          <p:nvPr/>
        </p:nvSpPr>
        <p:spPr>
          <a:xfrm>
            <a:off x="1215165" y="978341"/>
            <a:ext cx="66063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cs typeface="Arial"/>
              </a:rPr>
              <a:t>Intégration du nouveau modèle</a:t>
            </a:r>
            <a:endParaRPr lang="en-US"/>
          </a:p>
        </p:txBody>
      </p:sp>
      <p:pic>
        <p:nvPicPr>
          <p:cNvPr id="7" name="Picture 6" descr="A collage of different shapes&#10;&#10;Description automatically generated">
            <a:extLst>
              <a:ext uri="{FF2B5EF4-FFF2-40B4-BE49-F238E27FC236}">
                <a16:creationId xmlns:a16="http://schemas.microsoft.com/office/drawing/2014/main" id="{D3D8EBDF-45E3-8581-4022-6C885562401B}"/>
              </a:ext>
            </a:extLst>
          </p:cNvPr>
          <p:cNvPicPr>
            <a:picLocks noChangeAspect="1"/>
          </p:cNvPicPr>
          <p:nvPr/>
        </p:nvPicPr>
        <p:blipFill>
          <a:blip r:embed="rId2"/>
          <a:stretch>
            <a:fillRect/>
          </a:stretch>
        </p:blipFill>
        <p:spPr>
          <a:xfrm>
            <a:off x="1218415" y="1287202"/>
            <a:ext cx="7758535" cy="5277092"/>
          </a:xfrm>
          <a:prstGeom prst="rect">
            <a:avLst/>
          </a:prstGeom>
        </p:spPr>
      </p:pic>
      <p:pic>
        <p:nvPicPr>
          <p:cNvPr id="11" name="Picture 10" descr="A close-up of a black and white hexagon pattern&#10;&#10;Description automatically generated">
            <a:extLst>
              <a:ext uri="{FF2B5EF4-FFF2-40B4-BE49-F238E27FC236}">
                <a16:creationId xmlns:a16="http://schemas.microsoft.com/office/drawing/2014/main" id="{557E4393-993F-4D0D-4F7E-1ABC640DF46B}"/>
              </a:ext>
            </a:extLst>
          </p:cNvPr>
          <p:cNvPicPr>
            <a:picLocks noChangeAspect="1"/>
          </p:cNvPicPr>
          <p:nvPr/>
        </p:nvPicPr>
        <p:blipFill>
          <a:blip r:embed="rId3"/>
          <a:stretch>
            <a:fillRect/>
          </a:stretch>
        </p:blipFill>
        <p:spPr>
          <a:xfrm>
            <a:off x="3272983" y="1715826"/>
            <a:ext cx="5067300" cy="3638550"/>
          </a:xfrm>
          <a:prstGeom prst="rect">
            <a:avLst/>
          </a:prstGeom>
        </p:spPr>
      </p:pic>
      <p:sp>
        <p:nvSpPr>
          <p:cNvPr id="12" name="TextBox 11">
            <a:extLst>
              <a:ext uri="{FF2B5EF4-FFF2-40B4-BE49-F238E27FC236}">
                <a16:creationId xmlns:a16="http://schemas.microsoft.com/office/drawing/2014/main" id="{2A0FAD43-1577-CF7F-95FE-420A1FDC284D}"/>
              </a:ext>
            </a:extLst>
          </p:cNvPr>
          <p:cNvSpPr txBox="1"/>
          <p:nvPr/>
        </p:nvSpPr>
        <p:spPr>
          <a:xfrm>
            <a:off x="9163113" y="3167885"/>
            <a:ext cx="266133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i="1">
                <a:latin typeface="Georgia"/>
                <a:cs typeface="Arial"/>
              </a:rPr>
              <a:t>Bizarre confusion entre rhombiques et hexagones</a:t>
            </a:r>
            <a:endParaRPr lang="en-US" i="1"/>
          </a:p>
        </p:txBody>
      </p:sp>
    </p:spTree>
    <p:extLst>
      <p:ext uri="{BB962C8B-B14F-4D97-AF65-F5344CB8AC3E}">
        <p14:creationId xmlns:p14="http://schemas.microsoft.com/office/powerpoint/2010/main" val="72225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3B24C-BFB6-A345-2F5C-86433CD06C31}"/>
              </a:ext>
            </a:extLst>
          </p:cNvPr>
          <p:cNvSpPr>
            <a:spLocks noGrp="1"/>
          </p:cNvSpPr>
          <p:nvPr>
            <p:ph type="title"/>
          </p:nvPr>
        </p:nvSpPr>
        <p:spPr>
          <a:xfrm>
            <a:off x="891453" y="38110"/>
            <a:ext cx="10409094" cy="532162"/>
          </a:xfrm>
        </p:spPr>
        <p:txBody>
          <a:bodyPr/>
          <a:lstStyle/>
          <a:p>
            <a:r>
              <a:rPr lang="en-US" dirty="0"/>
              <a:t>3. </a:t>
            </a:r>
            <a:r>
              <a:rPr lang="fr-FR" dirty="0"/>
              <a:t>Conclusion</a:t>
            </a:r>
            <a:endParaRPr lang="en-US" dirty="0"/>
          </a:p>
        </p:txBody>
      </p:sp>
      <p:sp>
        <p:nvSpPr>
          <p:cNvPr id="4" name="Date Placeholder 3">
            <a:extLst>
              <a:ext uri="{FF2B5EF4-FFF2-40B4-BE49-F238E27FC236}">
                <a16:creationId xmlns:a16="http://schemas.microsoft.com/office/drawing/2014/main" id="{96135524-3816-1B6A-2762-15731895F1DA}"/>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A4F30E37-4ADD-8FD3-8A82-9248BDEA5D3E}"/>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4210B2B9-3A30-A441-604A-AC3C4AD691F4}"/>
              </a:ext>
            </a:extLst>
          </p:cNvPr>
          <p:cNvSpPr>
            <a:spLocks noGrp="1"/>
          </p:cNvSpPr>
          <p:nvPr>
            <p:ph type="sldNum" sz="quarter" idx="12"/>
          </p:nvPr>
        </p:nvSpPr>
        <p:spPr/>
        <p:txBody>
          <a:bodyPr/>
          <a:lstStyle/>
          <a:p>
            <a:fld id="{3F394568-A123-CF43-B37D-0430507FD9CE}" type="slidenum">
              <a:rPr lang="fr-FR" smtClean="0"/>
              <a:pPr/>
              <a:t>47</a:t>
            </a:fld>
            <a:endParaRPr lang="fr-FR"/>
          </a:p>
        </p:txBody>
      </p:sp>
      <p:pic>
        <p:nvPicPr>
          <p:cNvPr id="3" name="Picture 2">
            <a:extLst>
              <a:ext uri="{FF2B5EF4-FFF2-40B4-BE49-F238E27FC236}">
                <a16:creationId xmlns:a16="http://schemas.microsoft.com/office/drawing/2014/main" id="{D89D1D3C-43A7-17DC-D790-560319D784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3201" y="477520"/>
            <a:ext cx="9245597" cy="5902959"/>
          </a:xfrm>
          <a:prstGeom prst="rect">
            <a:avLst/>
          </a:prstGeom>
        </p:spPr>
      </p:pic>
    </p:spTree>
    <p:extLst>
      <p:ext uri="{BB962C8B-B14F-4D97-AF65-F5344CB8AC3E}">
        <p14:creationId xmlns:p14="http://schemas.microsoft.com/office/powerpoint/2010/main" val="2998854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3B24C-BFB6-A345-2F5C-86433CD06C31}"/>
              </a:ext>
            </a:extLst>
          </p:cNvPr>
          <p:cNvSpPr>
            <a:spLocks noGrp="1"/>
          </p:cNvSpPr>
          <p:nvPr>
            <p:ph type="title"/>
          </p:nvPr>
        </p:nvSpPr>
        <p:spPr>
          <a:xfrm>
            <a:off x="891453" y="38110"/>
            <a:ext cx="10409094" cy="532162"/>
          </a:xfrm>
        </p:spPr>
        <p:txBody>
          <a:bodyPr/>
          <a:lstStyle/>
          <a:p>
            <a:r>
              <a:rPr lang="en-US" dirty="0"/>
              <a:t>3. Discussion : </a:t>
            </a:r>
            <a:r>
              <a:rPr lang="fr-FR" dirty="0"/>
              <a:t>Projet dans le futur</a:t>
            </a:r>
            <a:endParaRPr lang="en-US" dirty="0"/>
          </a:p>
        </p:txBody>
      </p:sp>
      <p:sp>
        <p:nvSpPr>
          <p:cNvPr id="4" name="Date Placeholder 3">
            <a:extLst>
              <a:ext uri="{FF2B5EF4-FFF2-40B4-BE49-F238E27FC236}">
                <a16:creationId xmlns:a16="http://schemas.microsoft.com/office/drawing/2014/main" id="{96135524-3816-1B6A-2762-15731895F1DA}"/>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A4F30E37-4ADD-8FD3-8A82-9248BDEA5D3E}"/>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4210B2B9-3A30-A441-604A-AC3C4AD691F4}"/>
              </a:ext>
            </a:extLst>
          </p:cNvPr>
          <p:cNvSpPr>
            <a:spLocks noGrp="1"/>
          </p:cNvSpPr>
          <p:nvPr>
            <p:ph type="sldNum" sz="quarter" idx="12"/>
          </p:nvPr>
        </p:nvSpPr>
        <p:spPr/>
        <p:txBody>
          <a:bodyPr/>
          <a:lstStyle/>
          <a:p>
            <a:fld id="{3F394568-A123-CF43-B37D-0430507FD9CE}" type="slidenum">
              <a:rPr lang="fr-FR" smtClean="0"/>
              <a:pPr/>
              <a:t>48</a:t>
            </a:fld>
            <a:endParaRPr lang="fr-FR"/>
          </a:p>
        </p:txBody>
      </p:sp>
      <p:sp>
        <p:nvSpPr>
          <p:cNvPr id="9" name="TextBox 8">
            <a:extLst>
              <a:ext uri="{FF2B5EF4-FFF2-40B4-BE49-F238E27FC236}">
                <a16:creationId xmlns:a16="http://schemas.microsoft.com/office/drawing/2014/main" id="{4E3329E1-05D8-99D7-4D78-6DC844DEB15D}"/>
              </a:ext>
            </a:extLst>
          </p:cNvPr>
          <p:cNvSpPr txBox="1"/>
          <p:nvPr/>
        </p:nvSpPr>
        <p:spPr>
          <a:xfrm>
            <a:off x="887216" y="573227"/>
            <a:ext cx="66063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dirty="0">
                <a:latin typeface="Georgia"/>
                <a:cs typeface="Arial"/>
              </a:rPr>
              <a:t>Ajout des classes de silhouettes; Sous-modèle pour les morphologies</a:t>
            </a:r>
          </a:p>
        </p:txBody>
      </p:sp>
      <p:pic>
        <p:nvPicPr>
          <p:cNvPr id="10" name="Picture 9" descr="A white hexagon on a black background&#10;&#10;Description automatically generated">
            <a:extLst>
              <a:ext uri="{FF2B5EF4-FFF2-40B4-BE49-F238E27FC236}">
                <a16:creationId xmlns:a16="http://schemas.microsoft.com/office/drawing/2014/main" id="{BAC4FE5F-2682-655D-1A7A-58ADD66CD8BD}"/>
              </a:ext>
            </a:extLst>
          </p:cNvPr>
          <p:cNvPicPr>
            <a:picLocks noChangeAspect="1"/>
          </p:cNvPicPr>
          <p:nvPr/>
        </p:nvPicPr>
        <p:blipFill>
          <a:blip r:embed="rId2"/>
          <a:stretch>
            <a:fillRect/>
          </a:stretch>
        </p:blipFill>
        <p:spPr>
          <a:xfrm>
            <a:off x="941408" y="898002"/>
            <a:ext cx="1522072" cy="1512427"/>
          </a:xfrm>
          <a:prstGeom prst="rect">
            <a:avLst/>
          </a:prstGeom>
        </p:spPr>
      </p:pic>
      <p:pic>
        <p:nvPicPr>
          <p:cNvPr id="11" name="Picture 10" descr="A white rectangle on a black background&#10;&#10;Description automatically generated">
            <a:extLst>
              <a:ext uri="{FF2B5EF4-FFF2-40B4-BE49-F238E27FC236}">
                <a16:creationId xmlns:a16="http://schemas.microsoft.com/office/drawing/2014/main" id="{7C7C47F3-9DE7-D27C-2D25-F8DF5C1F13F3}"/>
              </a:ext>
            </a:extLst>
          </p:cNvPr>
          <p:cNvPicPr>
            <a:picLocks noChangeAspect="1"/>
          </p:cNvPicPr>
          <p:nvPr/>
        </p:nvPicPr>
        <p:blipFill>
          <a:blip r:embed="rId3"/>
          <a:stretch>
            <a:fillRect/>
          </a:stretch>
        </p:blipFill>
        <p:spPr>
          <a:xfrm>
            <a:off x="2860876" y="898003"/>
            <a:ext cx="1522072" cy="1512427"/>
          </a:xfrm>
          <a:prstGeom prst="rect">
            <a:avLst/>
          </a:prstGeom>
        </p:spPr>
      </p:pic>
      <p:pic>
        <p:nvPicPr>
          <p:cNvPr id="12" name="Picture 11" descr="A black pencil with a white background&#10;&#10;Description automatically generated">
            <a:extLst>
              <a:ext uri="{FF2B5EF4-FFF2-40B4-BE49-F238E27FC236}">
                <a16:creationId xmlns:a16="http://schemas.microsoft.com/office/drawing/2014/main" id="{9FAA01F4-66F3-A597-AAE2-F78B1BE605F7}"/>
              </a:ext>
            </a:extLst>
          </p:cNvPr>
          <p:cNvPicPr>
            <a:picLocks noChangeAspect="1"/>
          </p:cNvPicPr>
          <p:nvPr/>
        </p:nvPicPr>
        <p:blipFill>
          <a:blip r:embed="rId4"/>
          <a:stretch>
            <a:fillRect/>
          </a:stretch>
        </p:blipFill>
        <p:spPr>
          <a:xfrm rot="5400000">
            <a:off x="4913814" y="619124"/>
            <a:ext cx="1351585" cy="2070180"/>
          </a:xfrm>
          <a:prstGeom prst="rect">
            <a:avLst/>
          </a:prstGeom>
          <a:ln>
            <a:solidFill>
              <a:schemeClr val="tx1"/>
            </a:solidFill>
          </a:ln>
        </p:spPr>
      </p:pic>
      <p:sp>
        <p:nvSpPr>
          <p:cNvPr id="13" name="TextBox 12">
            <a:extLst>
              <a:ext uri="{FF2B5EF4-FFF2-40B4-BE49-F238E27FC236}">
                <a16:creationId xmlns:a16="http://schemas.microsoft.com/office/drawing/2014/main" id="{A88B6235-805E-16F4-443C-0AC7FC61D161}"/>
              </a:ext>
            </a:extLst>
          </p:cNvPr>
          <p:cNvSpPr txBox="1"/>
          <p:nvPr/>
        </p:nvSpPr>
        <p:spPr>
          <a:xfrm>
            <a:off x="1224810" y="2415530"/>
            <a:ext cx="12048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i="1" dirty="0">
                <a:latin typeface="Georgia"/>
                <a:cs typeface="Arial"/>
              </a:rPr>
              <a:t>Pentagone</a:t>
            </a:r>
            <a:endParaRPr lang="en-US" i="1" dirty="0">
              <a:cs typeface="Arial"/>
            </a:endParaRPr>
          </a:p>
        </p:txBody>
      </p:sp>
      <p:sp>
        <p:nvSpPr>
          <p:cNvPr id="14" name="TextBox 13">
            <a:extLst>
              <a:ext uri="{FF2B5EF4-FFF2-40B4-BE49-F238E27FC236}">
                <a16:creationId xmlns:a16="http://schemas.microsoft.com/office/drawing/2014/main" id="{A2A35E24-8D83-8FF6-2858-09D3463EA62C}"/>
              </a:ext>
            </a:extLst>
          </p:cNvPr>
          <p:cNvSpPr txBox="1"/>
          <p:nvPr/>
        </p:nvSpPr>
        <p:spPr>
          <a:xfrm>
            <a:off x="3173215" y="2415529"/>
            <a:ext cx="12048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i="1" dirty="0">
                <a:latin typeface="Georgia"/>
                <a:cs typeface="Arial"/>
              </a:rPr>
              <a:t>Tronqué</a:t>
            </a:r>
            <a:endParaRPr lang="en-US" dirty="0"/>
          </a:p>
        </p:txBody>
      </p:sp>
      <p:sp>
        <p:nvSpPr>
          <p:cNvPr id="15" name="TextBox 14">
            <a:extLst>
              <a:ext uri="{FF2B5EF4-FFF2-40B4-BE49-F238E27FC236}">
                <a16:creationId xmlns:a16="http://schemas.microsoft.com/office/drawing/2014/main" id="{A6175577-0B81-EE7B-1B29-1CF42EAFE387}"/>
              </a:ext>
            </a:extLst>
          </p:cNvPr>
          <p:cNvSpPr txBox="1"/>
          <p:nvPr/>
        </p:nvSpPr>
        <p:spPr>
          <a:xfrm>
            <a:off x="4870835" y="2415529"/>
            <a:ext cx="143634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i="1" dirty="0">
                <a:latin typeface="Georgia"/>
                <a:cs typeface="Arial"/>
              </a:rPr>
              <a:t>Rectangulaire</a:t>
            </a:r>
            <a:endParaRPr lang="en-US" dirty="0"/>
          </a:p>
        </p:txBody>
      </p:sp>
      <p:pic>
        <p:nvPicPr>
          <p:cNvPr id="20" name="Picture 19" descr="A white diamond shaped object&#10;&#10;Description automatically generated">
            <a:extLst>
              <a:ext uri="{FF2B5EF4-FFF2-40B4-BE49-F238E27FC236}">
                <a16:creationId xmlns:a16="http://schemas.microsoft.com/office/drawing/2014/main" id="{6AF29740-5CBF-FBC8-BBAA-BF5DFD9BA978}"/>
              </a:ext>
            </a:extLst>
          </p:cNvPr>
          <p:cNvPicPr>
            <a:picLocks noChangeAspect="1"/>
          </p:cNvPicPr>
          <p:nvPr/>
        </p:nvPicPr>
        <p:blipFill>
          <a:blip r:embed="rId5"/>
          <a:stretch>
            <a:fillRect/>
          </a:stretch>
        </p:blipFill>
        <p:spPr>
          <a:xfrm>
            <a:off x="7818698" y="1910787"/>
            <a:ext cx="1522073" cy="1512427"/>
          </a:xfrm>
          <a:prstGeom prst="rect">
            <a:avLst/>
          </a:prstGeom>
        </p:spPr>
      </p:pic>
      <p:pic>
        <p:nvPicPr>
          <p:cNvPr id="22" name="Picture 21" descr="A white square on a black background&#10;&#10;Description automatically generated">
            <a:extLst>
              <a:ext uri="{FF2B5EF4-FFF2-40B4-BE49-F238E27FC236}">
                <a16:creationId xmlns:a16="http://schemas.microsoft.com/office/drawing/2014/main" id="{9E3567E8-FB2E-3799-380B-3F719DBEE84C}"/>
              </a:ext>
            </a:extLst>
          </p:cNvPr>
          <p:cNvPicPr>
            <a:picLocks noChangeAspect="1"/>
          </p:cNvPicPr>
          <p:nvPr/>
        </p:nvPicPr>
        <p:blipFill>
          <a:blip r:embed="rId6"/>
          <a:stretch>
            <a:fillRect/>
          </a:stretch>
        </p:blipFill>
        <p:spPr>
          <a:xfrm>
            <a:off x="3613231" y="3598761"/>
            <a:ext cx="1522073" cy="1637820"/>
          </a:xfrm>
          <a:prstGeom prst="rect">
            <a:avLst/>
          </a:prstGeom>
        </p:spPr>
      </p:pic>
      <p:pic>
        <p:nvPicPr>
          <p:cNvPr id="23" name="Picture 22" descr="A white square object on a black background&#10;&#10;Description automatically generated">
            <a:extLst>
              <a:ext uri="{FF2B5EF4-FFF2-40B4-BE49-F238E27FC236}">
                <a16:creationId xmlns:a16="http://schemas.microsoft.com/office/drawing/2014/main" id="{C26AAA49-6074-990C-88F2-32BB5641C039}"/>
              </a:ext>
            </a:extLst>
          </p:cNvPr>
          <p:cNvPicPr>
            <a:picLocks noChangeAspect="1"/>
          </p:cNvPicPr>
          <p:nvPr/>
        </p:nvPicPr>
        <p:blipFill>
          <a:blip r:embed="rId7"/>
          <a:stretch>
            <a:fillRect/>
          </a:stretch>
        </p:blipFill>
        <p:spPr>
          <a:xfrm>
            <a:off x="7818699" y="5238510"/>
            <a:ext cx="1522071" cy="1512426"/>
          </a:xfrm>
          <a:prstGeom prst="rect">
            <a:avLst/>
          </a:prstGeom>
        </p:spPr>
      </p:pic>
      <p:pic>
        <p:nvPicPr>
          <p:cNvPr id="24" name="Picture 23" descr="A white cube with a black background&#10;&#10;Description automatically generated">
            <a:extLst>
              <a:ext uri="{FF2B5EF4-FFF2-40B4-BE49-F238E27FC236}">
                <a16:creationId xmlns:a16="http://schemas.microsoft.com/office/drawing/2014/main" id="{8FF89833-F127-3FAF-9331-D9BA80CBB9B5}"/>
              </a:ext>
            </a:extLst>
          </p:cNvPr>
          <p:cNvPicPr>
            <a:picLocks noChangeAspect="1"/>
          </p:cNvPicPr>
          <p:nvPr/>
        </p:nvPicPr>
        <p:blipFill>
          <a:blip r:embed="rId8"/>
          <a:stretch>
            <a:fillRect/>
          </a:stretch>
        </p:blipFill>
        <p:spPr>
          <a:xfrm>
            <a:off x="6854141" y="3598763"/>
            <a:ext cx="1522072" cy="1473844"/>
          </a:xfrm>
          <a:prstGeom prst="rect">
            <a:avLst/>
          </a:prstGeom>
        </p:spPr>
      </p:pic>
      <p:sp>
        <p:nvSpPr>
          <p:cNvPr id="25" name="TextBox 24">
            <a:extLst>
              <a:ext uri="{FF2B5EF4-FFF2-40B4-BE49-F238E27FC236}">
                <a16:creationId xmlns:a16="http://schemas.microsoft.com/office/drawing/2014/main" id="{9D39D7C7-B754-280D-7C83-89D6C83A127A}"/>
              </a:ext>
            </a:extLst>
          </p:cNvPr>
          <p:cNvSpPr txBox="1"/>
          <p:nvPr/>
        </p:nvSpPr>
        <p:spPr>
          <a:xfrm>
            <a:off x="2864556" y="4267479"/>
            <a:ext cx="12048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i="1" dirty="0">
                <a:latin typeface="Georgia"/>
                <a:cs typeface="Arial"/>
              </a:rPr>
              <a:t>Carré</a:t>
            </a:r>
            <a:endParaRPr lang="en-US" dirty="0"/>
          </a:p>
        </p:txBody>
      </p:sp>
      <p:sp>
        <p:nvSpPr>
          <p:cNvPr id="26" name="TextBox 25">
            <a:extLst>
              <a:ext uri="{FF2B5EF4-FFF2-40B4-BE49-F238E27FC236}">
                <a16:creationId xmlns:a16="http://schemas.microsoft.com/office/drawing/2014/main" id="{884D62D2-0D97-2028-EB57-1CE929DA539F}"/>
              </a:ext>
            </a:extLst>
          </p:cNvPr>
          <p:cNvSpPr txBox="1"/>
          <p:nvPr/>
        </p:nvSpPr>
        <p:spPr>
          <a:xfrm>
            <a:off x="9404253" y="2511986"/>
            <a:ext cx="12048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i="1" dirty="0">
                <a:latin typeface="Georgia"/>
                <a:cs typeface="Arial"/>
              </a:rPr>
              <a:t>Octaèdre </a:t>
            </a:r>
            <a:endParaRPr lang="en-US" dirty="0"/>
          </a:p>
        </p:txBody>
      </p:sp>
      <p:sp>
        <p:nvSpPr>
          <p:cNvPr id="27" name="TextBox 26">
            <a:extLst>
              <a:ext uri="{FF2B5EF4-FFF2-40B4-BE49-F238E27FC236}">
                <a16:creationId xmlns:a16="http://schemas.microsoft.com/office/drawing/2014/main" id="{C16971F2-262A-0288-85C1-2CB08D927560}"/>
              </a:ext>
            </a:extLst>
          </p:cNvPr>
          <p:cNvSpPr txBox="1"/>
          <p:nvPr/>
        </p:nvSpPr>
        <p:spPr>
          <a:xfrm>
            <a:off x="8574733" y="4180669"/>
            <a:ext cx="12048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i="1" dirty="0">
                <a:latin typeface="Georgia"/>
                <a:cs typeface="Arial"/>
              </a:rPr>
              <a:t>Cuboctaèdre</a:t>
            </a:r>
          </a:p>
        </p:txBody>
      </p:sp>
      <p:sp>
        <p:nvSpPr>
          <p:cNvPr id="28" name="TextBox 27">
            <a:extLst>
              <a:ext uri="{FF2B5EF4-FFF2-40B4-BE49-F238E27FC236}">
                <a16:creationId xmlns:a16="http://schemas.microsoft.com/office/drawing/2014/main" id="{D6556F7C-45B7-7FC7-459D-9C8A703D478D}"/>
              </a:ext>
            </a:extLst>
          </p:cNvPr>
          <p:cNvSpPr txBox="1"/>
          <p:nvPr/>
        </p:nvSpPr>
        <p:spPr>
          <a:xfrm>
            <a:off x="9404253" y="5839707"/>
            <a:ext cx="12048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i="1" dirty="0">
                <a:latin typeface="Georgia"/>
                <a:cs typeface="Arial"/>
              </a:rPr>
              <a:t>Cubique</a:t>
            </a:r>
            <a:endParaRPr lang="en-US" dirty="0"/>
          </a:p>
        </p:txBody>
      </p:sp>
      <p:cxnSp>
        <p:nvCxnSpPr>
          <p:cNvPr id="30" name="Straight Arrow Connector 29">
            <a:extLst>
              <a:ext uri="{FF2B5EF4-FFF2-40B4-BE49-F238E27FC236}">
                <a16:creationId xmlns:a16="http://schemas.microsoft.com/office/drawing/2014/main" id="{3D8B69D4-0EC4-D2C7-1402-DA7ADD350C7B}"/>
              </a:ext>
            </a:extLst>
          </p:cNvPr>
          <p:cNvCxnSpPr/>
          <p:nvPr/>
        </p:nvCxnSpPr>
        <p:spPr>
          <a:xfrm flipV="1">
            <a:off x="5227898" y="2681468"/>
            <a:ext cx="2469265" cy="16204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6117BFBF-57FC-F74F-A1DB-B2A7D8AE131B}"/>
              </a:ext>
            </a:extLst>
          </p:cNvPr>
          <p:cNvCxnSpPr/>
          <p:nvPr/>
        </p:nvCxnSpPr>
        <p:spPr>
          <a:xfrm flipV="1">
            <a:off x="5208607" y="4234405"/>
            <a:ext cx="1581873" cy="868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87B076D5-3375-98BF-7475-D4332916C199}"/>
              </a:ext>
            </a:extLst>
          </p:cNvPr>
          <p:cNvCxnSpPr/>
          <p:nvPr/>
        </p:nvCxnSpPr>
        <p:spPr>
          <a:xfrm>
            <a:off x="5227898" y="4321214"/>
            <a:ext cx="2459620" cy="17651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902892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3B24C-BFB6-A345-2F5C-86433CD06C31}"/>
              </a:ext>
            </a:extLst>
          </p:cNvPr>
          <p:cNvSpPr>
            <a:spLocks noGrp="1"/>
          </p:cNvSpPr>
          <p:nvPr>
            <p:ph type="title"/>
          </p:nvPr>
        </p:nvSpPr>
        <p:spPr>
          <a:xfrm>
            <a:off x="891453" y="38110"/>
            <a:ext cx="10409094" cy="532162"/>
          </a:xfrm>
        </p:spPr>
        <p:txBody>
          <a:bodyPr/>
          <a:lstStyle/>
          <a:p>
            <a:r>
              <a:rPr lang="en-US"/>
              <a:t>3. Discussion : </a:t>
            </a:r>
            <a:r>
              <a:rPr lang="fr-FR"/>
              <a:t>Projet dans le futur</a:t>
            </a:r>
            <a:endParaRPr lang="en-US"/>
          </a:p>
        </p:txBody>
      </p:sp>
      <p:sp>
        <p:nvSpPr>
          <p:cNvPr id="4" name="Date Placeholder 3">
            <a:extLst>
              <a:ext uri="{FF2B5EF4-FFF2-40B4-BE49-F238E27FC236}">
                <a16:creationId xmlns:a16="http://schemas.microsoft.com/office/drawing/2014/main" id="{96135524-3816-1B6A-2762-15731895F1DA}"/>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A4F30E37-4ADD-8FD3-8A82-9248BDEA5D3E}"/>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4210B2B9-3A30-A441-604A-AC3C4AD691F4}"/>
              </a:ext>
            </a:extLst>
          </p:cNvPr>
          <p:cNvSpPr>
            <a:spLocks noGrp="1"/>
          </p:cNvSpPr>
          <p:nvPr>
            <p:ph type="sldNum" sz="quarter" idx="12"/>
          </p:nvPr>
        </p:nvSpPr>
        <p:spPr/>
        <p:txBody>
          <a:bodyPr/>
          <a:lstStyle/>
          <a:p>
            <a:fld id="{3F394568-A123-CF43-B37D-0430507FD9CE}" type="slidenum">
              <a:rPr lang="fr-FR" smtClean="0"/>
              <a:pPr/>
              <a:t>49</a:t>
            </a:fld>
            <a:endParaRPr lang="fr-FR"/>
          </a:p>
        </p:txBody>
      </p:sp>
      <p:sp>
        <p:nvSpPr>
          <p:cNvPr id="9" name="TextBox 8">
            <a:extLst>
              <a:ext uri="{FF2B5EF4-FFF2-40B4-BE49-F238E27FC236}">
                <a16:creationId xmlns:a16="http://schemas.microsoft.com/office/drawing/2014/main" id="{4E3329E1-05D8-99D7-4D78-6DC844DEB15D}"/>
              </a:ext>
            </a:extLst>
          </p:cNvPr>
          <p:cNvSpPr txBox="1"/>
          <p:nvPr/>
        </p:nvSpPr>
        <p:spPr>
          <a:xfrm>
            <a:off x="887216" y="573227"/>
            <a:ext cx="66063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dirty="0">
                <a:latin typeface="Georgia"/>
                <a:cs typeface="Arial"/>
              </a:rPr>
              <a:t>Modèle AI plus avancé</a:t>
            </a:r>
          </a:p>
        </p:txBody>
      </p:sp>
      <p:pic>
        <p:nvPicPr>
          <p:cNvPr id="3" name="Picture 2">
            <a:extLst>
              <a:ext uri="{FF2B5EF4-FFF2-40B4-BE49-F238E27FC236}">
                <a16:creationId xmlns:a16="http://schemas.microsoft.com/office/drawing/2014/main" id="{70C064E6-0D70-8DFE-F8C7-4AA935665D11}"/>
              </a:ext>
            </a:extLst>
          </p:cNvPr>
          <p:cNvPicPr>
            <a:picLocks noChangeAspect="1"/>
          </p:cNvPicPr>
          <p:nvPr/>
        </p:nvPicPr>
        <p:blipFill rotWithShape="1">
          <a:blip r:embed="rId2"/>
          <a:srcRect l="5605" r="14302" b="490"/>
          <a:stretch/>
        </p:blipFill>
        <p:spPr>
          <a:xfrm>
            <a:off x="0" y="1029467"/>
            <a:ext cx="4846915" cy="2404773"/>
          </a:xfrm>
          <a:prstGeom prst="rect">
            <a:avLst/>
          </a:prstGeom>
          <a:ln>
            <a:solidFill>
              <a:schemeClr val="tx1"/>
            </a:solidFill>
          </a:ln>
        </p:spPr>
      </p:pic>
      <p:pic>
        <p:nvPicPr>
          <p:cNvPr id="7" name="Picture 6" descr="A diagram of a model of a product&#10;&#10;Description automatically generated">
            <a:extLst>
              <a:ext uri="{FF2B5EF4-FFF2-40B4-BE49-F238E27FC236}">
                <a16:creationId xmlns:a16="http://schemas.microsoft.com/office/drawing/2014/main" id="{4E32492A-0F21-9557-74C0-BBE082AD2A8D}"/>
              </a:ext>
            </a:extLst>
          </p:cNvPr>
          <p:cNvPicPr>
            <a:picLocks noChangeAspect="1"/>
          </p:cNvPicPr>
          <p:nvPr/>
        </p:nvPicPr>
        <p:blipFill>
          <a:blip r:embed="rId3"/>
          <a:stretch>
            <a:fillRect/>
          </a:stretch>
        </p:blipFill>
        <p:spPr>
          <a:xfrm>
            <a:off x="258501" y="4057736"/>
            <a:ext cx="6205959" cy="2099184"/>
          </a:xfrm>
          <a:prstGeom prst="rect">
            <a:avLst/>
          </a:prstGeom>
          <a:ln>
            <a:solidFill>
              <a:schemeClr val="tx1"/>
            </a:solidFill>
          </a:ln>
        </p:spPr>
      </p:pic>
      <p:pic>
        <p:nvPicPr>
          <p:cNvPr id="8" name="Picture 7" descr="A brief overview of R-CNN, Fast R-CNN and Faster R-CNN | by Sema Zeynep  Bulut | Medium">
            <a:extLst>
              <a:ext uri="{FF2B5EF4-FFF2-40B4-BE49-F238E27FC236}">
                <a16:creationId xmlns:a16="http://schemas.microsoft.com/office/drawing/2014/main" id="{4C6DFECE-0967-C95E-46C8-B28938C03ACD}"/>
              </a:ext>
            </a:extLst>
          </p:cNvPr>
          <p:cNvPicPr>
            <a:picLocks noChangeAspect="1"/>
          </p:cNvPicPr>
          <p:nvPr/>
        </p:nvPicPr>
        <p:blipFill>
          <a:blip r:embed="rId4"/>
          <a:stretch>
            <a:fillRect/>
          </a:stretch>
        </p:blipFill>
        <p:spPr>
          <a:xfrm>
            <a:off x="6123007" y="705418"/>
            <a:ext cx="3061503" cy="2775341"/>
          </a:xfrm>
          <a:prstGeom prst="rect">
            <a:avLst/>
          </a:prstGeom>
          <a:ln>
            <a:solidFill>
              <a:schemeClr val="tx1"/>
            </a:solidFill>
          </a:ln>
        </p:spPr>
      </p:pic>
      <p:sp>
        <p:nvSpPr>
          <p:cNvPr id="17" name="TextBox 16">
            <a:extLst>
              <a:ext uri="{FF2B5EF4-FFF2-40B4-BE49-F238E27FC236}">
                <a16:creationId xmlns:a16="http://schemas.microsoft.com/office/drawing/2014/main" id="{CE2D9252-5AED-F6B7-7632-8AD1A660992B}"/>
              </a:ext>
            </a:extLst>
          </p:cNvPr>
          <p:cNvSpPr txBox="1"/>
          <p:nvPr/>
        </p:nvSpPr>
        <p:spPr>
          <a:xfrm>
            <a:off x="1437012" y="3428315"/>
            <a:ext cx="32207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i="1" dirty="0">
                <a:latin typeface="Georgia"/>
                <a:cs typeface="Arial"/>
              </a:rPr>
              <a:t>Sigle-Shot Detector (SSD model)</a:t>
            </a:r>
            <a:endParaRPr lang="en-US">
              <a:cs typeface="Arial"/>
            </a:endParaRPr>
          </a:p>
        </p:txBody>
      </p:sp>
      <p:sp>
        <p:nvSpPr>
          <p:cNvPr id="18" name="TextBox 17">
            <a:extLst>
              <a:ext uri="{FF2B5EF4-FFF2-40B4-BE49-F238E27FC236}">
                <a16:creationId xmlns:a16="http://schemas.microsoft.com/office/drawing/2014/main" id="{743077F6-8049-2D5E-F0C3-287B3914503E}"/>
              </a:ext>
            </a:extLst>
          </p:cNvPr>
          <p:cNvSpPr txBox="1"/>
          <p:nvPr/>
        </p:nvSpPr>
        <p:spPr>
          <a:xfrm>
            <a:off x="2227948" y="6177301"/>
            <a:ext cx="32207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i="1" dirty="0">
                <a:latin typeface="Georgia"/>
                <a:cs typeface="Arial"/>
              </a:rPr>
              <a:t>YOLOv3 architecture</a:t>
            </a:r>
            <a:endParaRPr lang="en-US">
              <a:cs typeface="Arial" panose="020B0604020202020204"/>
            </a:endParaRPr>
          </a:p>
        </p:txBody>
      </p:sp>
      <p:sp>
        <p:nvSpPr>
          <p:cNvPr id="19" name="TextBox 18">
            <a:extLst>
              <a:ext uri="{FF2B5EF4-FFF2-40B4-BE49-F238E27FC236}">
                <a16:creationId xmlns:a16="http://schemas.microsoft.com/office/drawing/2014/main" id="{6A1A1339-BF1E-0DE1-B593-D831FF66297A}"/>
              </a:ext>
            </a:extLst>
          </p:cNvPr>
          <p:cNvSpPr txBox="1"/>
          <p:nvPr/>
        </p:nvSpPr>
        <p:spPr>
          <a:xfrm>
            <a:off x="6308022" y="3486187"/>
            <a:ext cx="32207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i="1" dirty="0" err="1">
                <a:latin typeface="Georgia"/>
                <a:cs typeface="Arial"/>
              </a:rPr>
              <a:t>Region</a:t>
            </a:r>
            <a:r>
              <a:rPr lang="fr-FR" sz="1400" i="1" dirty="0">
                <a:latin typeface="Georgia"/>
                <a:cs typeface="Arial"/>
              </a:rPr>
              <a:t> </a:t>
            </a:r>
            <a:r>
              <a:rPr lang="fr-FR" sz="1400" i="1" dirty="0" err="1">
                <a:latin typeface="Georgia"/>
                <a:cs typeface="Arial"/>
              </a:rPr>
              <a:t>Based</a:t>
            </a:r>
            <a:r>
              <a:rPr lang="fr-FR" sz="1400" i="1" dirty="0">
                <a:latin typeface="Georgia"/>
                <a:cs typeface="Arial"/>
              </a:rPr>
              <a:t> CNN (R-CNN)</a:t>
            </a:r>
            <a:endParaRPr lang="en-US" dirty="0"/>
          </a:p>
        </p:txBody>
      </p:sp>
      <p:sp>
        <p:nvSpPr>
          <p:cNvPr id="21" name="TextBox 20">
            <a:extLst>
              <a:ext uri="{FF2B5EF4-FFF2-40B4-BE49-F238E27FC236}">
                <a16:creationId xmlns:a16="http://schemas.microsoft.com/office/drawing/2014/main" id="{C9E71D5B-01FE-0805-3AEB-A60933C0D947}"/>
              </a:ext>
            </a:extLst>
          </p:cNvPr>
          <p:cNvSpPr txBox="1"/>
          <p:nvPr/>
        </p:nvSpPr>
        <p:spPr>
          <a:xfrm>
            <a:off x="6655266" y="4392872"/>
            <a:ext cx="660637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dirty="0">
                <a:latin typeface="Georgia"/>
                <a:cs typeface="Arial"/>
              </a:rPr>
              <a:t>=&gt; Nécessite beaucoup de données</a:t>
            </a:r>
          </a:p>
          <a:p>
            <a:r>
              <a:rPr lang="fr-FR" sz="1400" b="1" dirty="0">
                <a:latin typeface="Georgia"/>
                <a:cs typeface="Arial"/>
              </a:rPr>
              <a:t>-&gt; Utiliser notre algorithme comme générateur de données</a:t>
            </a:r>
          </a:p>
        </p:txBody>
      </p:sp>
    </p:spTree>
    <p:extLst>
      <p:ext uri="{BB962C8B-B14F-4D97-AF65-F5344CB8AC3E}">
        <p14:creationId xmlns:p14="http://schemas.microsoft.com/office/powerpoint/2010/main" val="4256033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dirty="0"/>
              <a:t>2. </a:t>
            </a:r>
            <a:r>
              <a:rPr lang="fr-FR" dirty="0"/>
              <a:t>Les travails réalisés - Les résultats</a:t>
            </a:r>
            <a:endParaRPr lang="fr-FR" b="0" dirty="0"/>
          </a:p>
          <a:p>
            <a:endParaRPr lang="fr-FR" dirty="0">
              <a:cs typeface="Arial"/>
            </a:endParaRPr>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5</a:t>
            </a:fld>
            <a:endParaRPr lang="fr-FR"/>
          </a:p>
        </p:txBody>
      </p:sp>
      <p:pic>
        <p:nvPicPr>
          <p:cNvPr id="3" name="Picture 2">
            <a:extLst>
              <a:ext uri="{FF2B5EF4-FFF2-40B4-BE49-F238E27FC236}">
                <a16:creationId xmlns:a16="http://schemas.microsoft.com/office/drawing/2014/main" id="{B443A510-2278-69D1-A232-1FFF4E6E4C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3201" y="477520"/>
            <a:ext cx="9245597" cy="5902959"/>
          </a:xfrm>
          <a:prstGeom prst="rect">
            <a:avLst/>
          </a:prstGeom>
        </p:spPr>
      </p:pic>
    </p:spTree>
    <p:extLst>
      <p:ext uri="{BB962C8B-B14F-4D97-AF65-F5344CB8AC3E}">
        <p14:creationId xmlns:p14="http://schemas.microsoft.com/office/powerpoint/2010/main" val="32060481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3B24C-BFB6-A345-2F5C-86433CD06C31}"/>
              </a:ext>
            </a:extLst>
          </p:cNvPr>
          <p:cNvSpPr>
            <a:spLocks noGrp="1"/>
          </p:cNvSpPr>
          <p:nvPr>
            <p:ph type="title"/>
          </p:nvPr>
        </p:nvSpPr>
        <p:spPr>
          <a:xfrm>
            <a:off x="891453" y="38110"/>
            <a:ext cx="10409094" cy="532162"/>
          </a:xfrm>
        </p:spPr>
        <p:txBody>
          <a:bodyPr/>
          <a:lstStyle/>
          <a:p>
            <a:r>
              <a:rPr lang="en-US"/>
              <a:t>3. Discussion : </a:t>
            </a:r>
            <a:r>
              <a:rPr lang="fr-FR"/>
              <a:t>Projet dans le futur</a:t>
            </a:r>
            <a:endParaRPr lang="en-US"/>
          </a:p>
        </p:txBody>
      </p:sp>
      <p:sp>
        <p:nvSpPr>
          <p:cNvPr id="4" name="Date Placeholder 3">
            <a:extLst>
              <a:ext uri="{FF2B5EF4-FFF2-40B4-BE49-F238E27FC236}">
                <a16:creationId xmlns:a16="http://schemas.microsoft.com/office/drawing/2014/main" id="{96135524-3816-1B6A-2762-15731895F1DA}"/>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A4F30E37-4ADD-8FD3-8A82-9248BDEA5D3E}"/>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4210B2B9-3A30-A441-604A-AC3C4AD691F4}"/>
              </a:ext>
            </a:extLst>
          </p:cNvPr>
          <p:cNvSpPr>
            <a:spLocks noGrp="1"/>
          </p:cNvSpPr>
          <p:nvPr>
            <p:ph type="sldNum" sz="quarter" idx="12"/>
          </p:nvPr>
        </p:nvSpPr>
        <p:spPr/>
        <p:txBody>
          <a:bodyPr/>
          <a:lstStyle/>
          <a:p>
            <a:fld id="{3F394568-A123-CF43-B37D-0430507FD9CE}" type="slidenum">
              <a:rPr lang="fr-FR" smtClean="0"/>
              <a:pPr/>
              <a:t>50</a:t>
            </a:fld>
            <a:endParaRPr lang="fr-FR"/>
          </a:p>
        </p:txBody>
      </p:sp>
      <p:sp>
        <p:nvSpPr>
          <p:cNvPr id="9" name="TextBox 8">
            <a:extLst>
              <a:ext uri="{FF2B5EF4-FFF2-40B4-BE49-F238E27FC236}">
                <a16:creationId xmlns:a16="http://schemas.microsoft.com/office/drawing/2014/main" id="{4E3329E1-05D8-99D7-4D78-6DC844DEB15D}"/>
              </a:ext>
            </a:extLst>
          </p:cNvPr>
          <p:cNvSpPr txBox="1"/>
          <p:nvPr/>
        </p:nvSpPr>
        <p:spPr>
          <a:xfrm>
            <a:off x="887216" y="573227"/>
            <a:ext cx="66063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dirty="0">
                <a:latin typeface="Georgia"/>
                <a:cs typeface="Arial"/>
              </a:rPr>
              <a:t>Prétraitement de données </a:t>
            </a:r>
          </a:p>
        </p:txBody>
      </p:sp>
      <p:pic>
        <p:nvPicPr>
          <p:cNvPr id="13" name="Picture 12" descr="PCA vs LDA vs T-SNE — Let's Understand the difference between them! | by  Aman Kapri | Analytics Vidhya | Medium">
            <a:extLst>
              <a:ext uri="{FF2B5EF4-FFF2-40B4-BE49-F238E27FC236}">
                <a16:creationId xmlns:a16="http://schemas.microsoft.com/office/drawing/2014/main" id="{649B60DB-B028-B04A-A5D0-3F248E0687ED}"/>
              </a:ext>
            </a:extLst>
          </p:cNvPr>
          <p:cNvPicPr>
            <a:picLocks noChangeAspect="1"/>
          </p:cNvPicPr>
          <p:nvPr/>
        </p:nvPicPr>
        <p:blipFill>
          <a:blip r:embed="rId2"/>
          <a:stretch>
            <a:fillRect/>
          </a:stretch>
        </p:blipFill>
        <p:spPr>
          <a:xfrm>
            <a:off x="2226197" y="1676748"/>
            <a:ext cx="7295907" cy="3465921"/>
          </a:xfrm>
          <a:prstGeom prst="rect">
            <a:avLst/>
          </a:prstGeom>
          <a:ln>
            <a:solidFill>
              <a:schemeClr val="tx1"/>
            </a:solidFill>
          </a:ln>
        </p:spPr>
      </p:pic>
      <p:sp>
        <p:nvSpPr>
          <p:cNvPr id="14" name="TextBox 13">
            <a:extLst>
              <a:ext uri="{FF2B5EF4-FFF2-40B4-BE49-F238E27FC236}">
                <a16:creationId xmlns:a16="http://schemas.microsoft.com/office/drawing/2014/main" id="{EAD517EE-4867-7954-E258-8E5119860A33}"/>
              </a:ext>
            </a:extLst>
          </p:cNvPr>
          <p:cNvSpPr txBox="1"/>
          <p:nvPr/>
        </p:nvSpPr>
        <p:spPr>
          <a:xfrm>
            <a:off x="3829114" y="1142315"/>
            <a:ext cx="660637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dirty="0">
                <a:latin typeface="Georgia"/>
                <a:cs typeface="Arial"/>
              </a:rPr>
              <a:t>Visualiser les motifs, structures de données</a:t>
            </a:r>
            <a:endParaRPr lang="en-US">
              <a:latin typeface="Arial" panose="020B0604020202020204"/>
              <a:cs typeface="Arial"/>
            </a:endParaRPr>
          </a:p>
          <a:p>
            <a:r>
              <a:rPr lang="fr-FR" sz="1400" dirty="0">
                <a:latin typeface="Georgia"/>
                <a:cs typeface="Arial"/>
              </a:rPr>
              <a:t>Concentrer le modèle aux pixels importants</a:t>
            </a:r>
          </a:p>
        </p:txBody>
      </p:sp>
      <p:sp>
        <p:nvSpPr>
          <p:cNvPr id="15" name="TextBox 14">
            <a:extLst>
              <a:ext uri="{FF2B5EF4-FFF2-40B4-BE49-F238E27FC236}">
                <a16:creationId xmlns:a16="http://schemas.microsoft.com/office/drawing/2014/main" id="{BB6CDD3F-AB6D-A122-0E03-3AC3C10241FD}"/>
              </a:ext>
            </a:extLst>
          </p:cNvPr>
          <p:cNvSpPr txBox="1"/>
          <p:nvPr/>
        </p:nvSpPr>
        <p:spPr>
          <a:xfrm>
            <a:off x="3964152" y="5289910"/>
            <a:ext cx="66063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dirty="0">
                <a:latin typeface="Georgia"/>
                <a:cs typeface="Arial"/>
              </a:rPr>
              <a:t>=</a:t>
            </a:r>
            <a:r>
              <a:rPr lang="fr-FR" sz="1400">
                <a:latin typeface="Georgia"/>
                <a:cs typeface="Arial"/>
              </a:rPr>
              <a:t>&gt; Très mathématiques et statistiques</a:t>
            </a:r>
            <a:endParaRPr lang="fr-FR" sz="1400" b="1" dirty="0">
              <a:latin typeface="Georgia"/>
              <a:cs typeface="Arial"/>
            </a:endParaRPr>
          </a:p>
        </p:txBody>
      </p:sp>
    </p:spTree>
    <p:extLst>
      <p:ext uri="{BB962C8B-B14F-4D97-AF65-F5344CB8AC3E}">
        <p14:creationId xmlns:p14="http://schemas.microsoft.com/office/powerpoint/2010/main" val="8439412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97E0A2D-A5E6-535A-9B41-E5C0304ECA0F}"/>
              </a:ext>
            </a:extLst>
          </p:cNvPr>
          <p:cNvPicPr>
            <a:picLocks noChangeAspect="1"/>
          </p:cNvPicPr>
          <p:nvPr/>
        </p:nvPicPr>
        <p:blipFill rotWithShape="1">
          <a:blip r:embed="rId3" cstate="screen">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F18D02DA-5AA3-CF4B-C7DA-5B3EF7568D7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Merci pour votre attention !</a:t>
            </a:r>
          </a:p>
        </p:txBody>
      </p:sp>
      <p:sp>
        <p:nvSpPr>
          <p:cNvPr id="4" name="Date Placeholder 3">
            <a:extLst>
              <a:ext uri="{FF2B5EF4-FFF2-40B4-BE49-F238E27FC236}">
                <a16:creationId xmlns:a16="http://schemas.microsoft.com/office/drawing/2014/main" id="{213A34EC-43C4-851E-281A-93F5A899076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4C9F9935-97F0-1945-B620-15F06351CC13}" type="datetime1">
              <a:rPr lang="en-US" sz="1200">
                <a:solidFill>
                  <a:srgbClr val="FFFFFF"/>
                </a:solidFill>
                <a:latin typeface="Calibri" panose="020F0502020204030204"/>
              </a:rPr>
              <a:pPr>
                <a:spcAft>
                  <a:spcPts val="600"/>
                </a:spcAft>
                <a:defRPr/>
              </a:pPr>
              <a:t>5/28/2024</a:t>
            </a:fld>
            <a:endParaRPr lang="en-US" sz="1200">
              <a:solidFill>
                <a:srgbClr val="FFFFFF"/>
              </a:solidFill>
              <a:latin typeface="Calibri" panose="020F0502020204030204"/>
            </a:endParaRPr>
          </a:p>
        </p:txBody>
      </p:sp>
      <p:sp>
        <p:nvSpPr>
          <p:cNvPr id="5" name="Footer Placeholder 4">
            <a:extLst>
              <a:ext uri="{FF2B5EF4-FFF2-40B4-BE49-F238E27FC236}">
                <a16:creationId xmlns:a16="http://schemas.microsoft.com/office/drawing/2014/main" id="{A3E71D9F-3ADB-44C0-1B90-8A2E773A2A3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sz="1200" kern="1200">
                <a:solidFill>
                  <a:srgbClr val="FFFFFF"/>
                </a:solidFill>
                <a:latin typeface="Calibri" panose="020F0502020204030204"/>
                <a:ea typeface="+mn-ea"/>
                <a:cs typeface="+mn-cs"/>
              </a:rPr>
              <a:t>INSA Toulouse</a:t>
            </a:r>
          </a:p>
        </p:txBody>
      </p:sp>
      <p:sp>
        <p:nvSpPr>
          <p:cNvPr id="6" name="Slide Number Placeholder 5">
            <a:extLst>
              <a:ext uri="{FF2B5EF4-FFF2-40B4-BE49-F238E27FC236}">
                <a16:creationId xmlns:a16="http://schemas.microsoft.com/office/drawing/2014/main" id="{B2751C90-2D36-8588-3664-4B84D88D987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3F394568-A123-CF43-B37D-0430507FD9CE}" type="slidenum">
              <a:rPr lang="en-US" sz="1200">
                <a:solidFill>
                  <a:srgbClr val="FFFFFF"/>
                </a:solidFill>
                <a:latin typeface="Calibri" panose="020F0502020204030204"/>
              </a:rPr>
              <a:pPr>
                <a:spcAft>
                  <a:spcPts val="600"/>
                </a:spcAft>
                <a:defRPr/>
              </a:pPr>
              <a:t>51</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750038207"/>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9AB6494B-A9CC-F12E-8B6E-458C911CDDD1}"/>
              </a:ext>
            </a:extLst>
          </p:cNvPr>
          <p:cNvSpPr>
            <a:spLocks noGrp="1"/>
          </p:cNvSpPr>
          <p:nvPr>
            <p:ph type="dt" sz="half" idx="10"/>
          </p:nvPr>
        </p:nvSpPr>
        <p:spPr>
          <a:xfrm>
            <a:off x="643467" y="6356350"/>
            <a:ext cx="2743200" cy="365125"/>
          </a:xfrm>
        </p:spPr>
        <p:txBody>
          <a:bodyPr vert="horz" lIns="91440" tIns="45720" rIns="91440" bIns="45720" rtlCol="0" anchor="ctr">
            <a:normAutofit/>
          </a:bodyPr>
          <a:lstStyle/>
          <a:p>
            <a:pPr>
              <a:spcAft>
                <a:spcPts val="600"/>
              </a:spcAft>
            </a:pPr>
            <a:fld id="{4C9F9935-97F0-1945-B620-15F06351CC13}" type="datetime1">
              <a:rPr lang="en-US" sz="1200" smtClean="0">
                <a:solidFill>
                  <a:schemeClr val="tx1">
                    <a:tint val="75000"/>
                  </a:schemeClr>
                </a:solidFill>
              </a:rPr>
              <a:pPr>
                <a:spcAft>
                  <a:spcPts val="600"/>
                </a:spcAft>
              </a:pPr>
              <a:t>5/28/2024</a:t>
            </a:fld>
            <a:endParaRPr lang="en-US" sz="1200">
              <a:solidFill>
                <a:schemeClr val="tx1">
                  <a:tint val="75000"/>
                </a:schemeClr>
              </a:solidFill>
            </a:endParaRPr>
          </a:p>
        </p:txBody>
      </p:sp>
      <p:sp>
        <p:nvSpPr>
          <p:cNvPr id="5" name="Footer Placeholder 4">
            <a:extLst>
              <a:ext uri="{FF2B5EF4-FFF2-40B4-BE49-F238E27FC236}">
                <a16:creationId xmlns:a16="http://schemas.microsoft.com/office/drawing/2014/main" id="{AFBCDE04-ABC1-09A0-7CC3-AAD9FB62B78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200" kern="1200">
                <a:solidFill>
                  <a:schemeClr val="tx1">
                    <a:tint val="75000"/>
                  </a:schemeClr>
                </a:solidFill>
                <a:latin typeface="+mn-lt"/>
                <a:ea typeface="+mn-ea"/>
                <a:cs typeface="+mn-cs"/>
              </a:rPr>
              <a:t>INSA Toulouse</a:t>
            </a:r>
          </a:p>
        </p:txBody>
      </p:sp>
      <p:sp>
        <p:nvSpPr>
          <p:cNvPr id="6" name="Slide Number Placeholder 5">
            <a:extLst>
              <a:ext uri="{FF2B5EF4-FFF2-40B4-BE49-F238E27FC236}">
                <a16:creationId xmlns:a16="http://schemas.microsoft.com/office/drawing/2014/main" id="{D8440BA7-9E05-4327-D90F-B66290DCBE8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3F394568-A123-CF43-B37D-0430507FD9CE}" type="slidenum">
              <a:rPr lang="en-US" sz="1200" smtClean="0">
                <a:solidFill>
                  <a:schemeClr val="tx1">
                    <a:tint val="75000"/>
                  </a:schemeClr>
                </a:solidFill>
              </a:rPr>
              <a:pPr>
                <a:spcAft>
                  <a:spcPts val="600"/>
                </a:spcAft>
              </a:pPr>
              <a:t>52</a:t>
            </a:fld>
            <a:endParaRPr lang="en-US" sz="1200">
              <a:solidFill>
                <a:schemeClr val="tx1">
                  <a:tint val="75000"/>
                </a:schemeClr>
              </a:solidFill>
            </a:endParaRPr>
          </a:p>
        </p:txBody>
      </p:sp>
      <p:sp>
        <p:nvSpPr>
          <p:cNvPr id="23" name="Isosceles Triangle 2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7">
            <a:extLst>
              <a:ext uri="{FF2B5EF4-FFF2-40B4-BE49-F238E27FC236}">
                <a16:creationId xmlns:a16="http://schemas.microsoft.com/office/drawing/2014/main" id="{4C26AE80-5F4F-C2E8-63D9-C21A379D97E7}"/>
              </a:ext>
            </a:extLst>
          </p:cNvPr>
          <p:cNvGraphicFramePr>
            <a:graphicFrameLocks noGrp="1"/>
          </p:cNvGraphicFramePr>
          <p:nvPr>
            <p:ph idx="1"/>
            <p:extLst>
              <p:ext uri="{D42A27DB-BD31-4B8C-83A1-F6EECF244321}">
                <p14:modId xmlns:p14="http://schemas.microsoft.com/office/powerpoint/2010/main" val="3933155071"/>
              </p:ext>
            </p:extLst>
          </p:nvPr>
        </p:nvGraphicFramePr>
        <p:xfrm>
          <a:off x="643467" y="706729"/>
          <a:ext cx="10905066" cy="5444548"/>
        </p:xfrm>
        <a:graphic>
          <a:graphicData uri="http://schemas.openxmlformats.org/drawingml/2006/table">
            <a:tbl>
              <a:tblPr firstRow="1" firstCol="1" bandRow="1"/>
              <a:tblGrid>
                <a:gridCol w="10905066">
                  <a:extLst>
                    <a:ext uri="{9D8B030D-6E8A-4147-A177-3AD203B41FA5}">
                      <a16:colId xmlns:a16="http://schemas.microsoft.com/office/drawing/2014/main" val="2003740475"/>
                    </a:ext>
                  </a:extLst>
                </a:gridCol>
              </a:tblGrid>
              <a:tr h="293036">
                <a:tc>
                  <a:txBody>
                    <a:bodyPr/>
                    <a:lstStyle/>
                    <a:p>
                      <a:pPr algn="l" fontAlgn="t">
                        <a:lnSpc>
                          <a:spcPct val="107000"/>
                        </a:lnSpc>
                        <a:spcBef>
                          <a:spcPts val="0"/>
                        </a:spcBef>
                        <a:spcAft>
                          <a:spcPts val="800"/>
                        </a:spcAft>
                      </a:pPr>
                      <a:r>
                        <a:rPr lang="en-US" sz="1400" b="0" i="0" u="none" strike="noStrike">
                          <a:effectLst/>
                          <a:latin typeface="Times New Roman" panose="02020603050405020304" pitchFamily="18" charset="0"/>
                          <a:ea typeface="Calibri" panose="020F0502020204030204" pitchFamily="34" charset="0"/>
                          <a:cs typeface="Times New Roman" panose="02020603050405020304" pitchFamily="18" charset="0"/>
                        </a:rPr>
                        <a:t>D. H. (. H. Ballard, Compute Vision, 1982. </a:t>
                      </a:r>
                      <a:endParaRPr lang="en-US" sz="2200" b="0" i="0" u="none" strike="noStrike">
                        <a:effectLst/>
                        <a:latin typeface="Arial" panose="020B0604020202020204" pitchFamily="34" charset="0"/>
                      </a:endParaRPr>
                    </a:p>
                  </a:txBody>
                  <a:tcPr marL="11877" marR="11877" marT="11877" marB="11877">
                    <a:lnL>
                      <a:noFill/>
                    </a:lnL>
                    <a:lnR>
                      <a:noFill/>
                    </a:lnR>
                    <a:lnT>
                      <a:noFill/>
                    </a:lnT>
                    <a:lnB>
                      <a:noFill/>
                    </a:lnB>
                    <a:noFill/>
                  </a:tcPr>
                </a:tc>
                <a:extLst>
                  <a:ext uri="{0D108BD9-81ED-4DB2-BD59-A6C34878D82A}">
                    <a16:rowId xmlns:a16="http://schemas.microsoft.com/office/drawing/2014/main" val="3909314585"/>
                  </a:ext>
                </a:extLst>
              </a:tr>
              <a:tr h="516710">
                <a:tc>
                  <a:txBody>
                    <a:bodyPr/>
                    <a:lstStyle/>
                    <a:p>
                      <a:pPr algn="l" fontAlgn="t">
                        <a:lnSpc>
                          <a:spcPct val="107000"/>
                        </a:lnSpc>
                        <a:spcBef>
                          <a:spcPts val="0"/>
                        </a:spcBef>
                        <a:spcAft>
                          <a:spcPts val="800"/>
                        </a:spcAft>
                      </a:pPr>
                      <a:r>
                        <a:rPr lang="en-US" sz="1400" b="0" i="0" u="none" strike="noStrike">
                          <a:effectLst/>
                          <a:latin typeface="Times New Roman" panose="02020603050405020304" pitchFamily="18" charset="0"/>
                          <a:ea typeface="Calibri" panose="020F0502020204030204" pitchFamily="34" charset="0"/>
                          <a:cs typeface="Times New Roman" panose="02020603050405020304" pitchFamily="18" charset="0"/>
                        </a:rPr>
                        <a:t>University of San Diego, "University of San Diego Online," University of San Diego, [Online]. Available: https://onlinedegrees.sandiego.edu/introduction-to-computer-vision/.</a:t>
                      </a:r>
                      <a:endParaRPr lang="en-US" sz="2200" b="0" i="0" u="none" strike="noStrike">
                        <a:effectLst/>
                        <a:latin typeface="Arial" panose="020B0604020202020204" pitchFamily="34" charset="0"/>
                      </a:endParaRPr>
                    </a:p>
                  </a:txBody>
                  <a:tcPr marL="11877" marR="11877" marT="11877" marB="11877">
                    <a:lnL>
                      <a:noFill/>
                    </a:lnL>
                    <a:lnR>
                      <a:noFill/>
                    </a:lnR>
                    <a:lnT>
                      <a:noFill/>
                    </a:lnT>
                    <a:lnB>
                      <a:noFill/>
                    </a:lnB>
                    <a:noFill/>
                  </a:tcPr>
                </a:tc>
                <a:extLst>
                  <a:ext uri="{0D108BD9-81ED-4DB2-BD59-A6C34878D82A}">
                    <a16:rowId xmlns:a16="http://schemas.microsoft.com/office/drawing/2014/main" val="1799000768"/>
                  </a:ext>
                </a:extLst>
              </a:tr>
              <a:tr h="293036">
                <a:tc>
                  <a:txBody>
                    <a:bodyPr/>
                    <a:lstStyle/>
                    <a:p>
                      <a:pPr algn="l" fontAlgn="t">
                        <a:lnSpc>
                          <a:spcPct val="107000"/>
                        </a:lnSpc>
                        <a:spcBef>
                          <a:spcPts val="0"/>
                        </a:spcBef>
                        <a:spcAft>
                          <a:spcPts val="800"/>
                        </a:spcAft>
                      </a:pPr>
                      <a:r>
                        <a:rPr lang="en-US" sz="1400" b="0" i="0" u="none" strike="noStrike">
                          <a:effectLst/>
                          <a:latin typeface="Times New Roman" panose="02020603050405020304" pitchFamily="18" charset="0"/>
                          <a:ea typeface="Calibri" panose="020F0502020204030204" pitchFamily="34" charset="0"/>
                          <a:cs typeface="Times New Roman" panose="02020603050405020304" pitchFamily="18" charset="0"/>
                        </a:rPr>
                        <a:t>CNRS, "Fidle," [Online]. Available: https://gricad-gitlab.univ-grenoble-alpes.fr/talks/fidle/-/wikis/home.</a:t>
                      </a:r>
                      <a:endParaRPr lang="en-US" sz="2200" b="0" i="0" u="none" strike="noStrike">
                        <a:effectLst/>
                        <a:latin typeface="Arial" panose="020B0604020202020204" pitchFamily="34" charset="0"/>
                      </a:endParaRPr>
                    </a:p>
                  </a:txBody>
                  <a:tcPr marL="11877" marR="11877" marT="11877" marB="11877">
                    <a:lnL>
                      <a:noFill/>
                    </a:lnL>
                    <a:lnR>
                      <a:noFill/>
                    </a:lnR>
                    <a:lnT>
                      <a:noFill/>
                    </a:lnT>
                    <a:lnB>
                      <a:noFill/>
                    </a:lnB>
                    <a:noFill/>
                  </a:tcPr>
                </a:tc>
                <a:extLst>
                  <a:ext uri="{0D108BD9-81ED-4DB2-BD59-A6C34878D82A}">
                    <a16:rowId xmlns:a16="http://schemas.microsoft.com/office/drawing/2014/main" val="1205735139"/>
                  </a:ext>
                </a:extLst>
              </a:tr>
              <a:tr h="293036">
                <a:tc>
                  <a:txBody>
                    <a:bodyPr/>
                    <a:lstStyle/>
                    <a:p>
                      <a:pPr algn="l" fontAlgn="t">
                        <a:lnSpc>
                          <a:spcPct val="107000"/>
                        </a:lnSpc>
                        <a:spcBef>
                          <a:spcPts val="0"/>
                        </a:spcBef>
                        <a:spcAft>
                          <a:spcPts val="800"/>
                        </a:spcAft>
                      </a:pPr>
                      <a:r>
                        <a:rPr lang="fr-FR" sz="1400" b="0" i="0" u="none" strike="noStrike">
                          <a:effectLst/>
                          <a:latin typeface="Times New Roman" panose="02020603050405020304" pitchFamily="18" charset="0"/>
                          <a:ea typeface="Calibri" panose="020F0502020204030204" pitchFamily="34" charset="0"/>
                          <a:cs typeface="Times New Roman" panose="02020603050405020304" pitchFamily="18" charset="0"/>
                        </a:rPr>
                        <a:t>L. RUER and J. YIN, "Caractérisation par Machine Learning de clichés TEM de nanoparticules métalliques," INSA Toulouse, Toulouse, 2023.</a:t>
                      </a:r>
                      <a:endParaRPr lang="fr-FR" sz="2200" b="0" i="0" u="none" strike="noStrike">
                        <a:effectLst/>
                        <a:latin typeface="Arial" panose="020B0604020202020204" pitchFamily="34" charset="0"/>
                      </a:endParaRPr>
                    </a:p>
                  </a:txBody>
                  <a:tcPr marL="11877" marR="11877" marT="11877" marB="11877">
                    <a:lnL>
                      <a:noFill/>
                    </a:lnL>
                    <a:lnR>
                      <a:noFill/>
                    </a:lnR>
                    <a:lnT>
                      <a:noFill/>
                    </a:lnT>
                    <a:lnB>
                      <a:noFill/>
                    </a:lnB>
                    <a:noFill/>
                  </a:tcPr>
                </a:tc>
                <a:extLst>
                  <a:ext uri="{0D108BD9-81ED-4DB2-BD59-A6C34878D82A}">
                    <a16:rowId xmlns:a16="http://schemas.microsoft.com/office/drawing/2014/main" val="2989667565"/>
                  </a:ext>
                </a:extLst>
              </a:tr>
              <a:tr h="293036">
                <a:tc>
                  <a:txBody>
                    <a:bodyPr/>
                    <a:lstStyle/>
                    <a:p>
                      <a:pPr algn="l" fontAlgn="t">
                        <a:lnSpc>
                          <a:spcPct val="107000"/>
                        </a:lnSpc>
                        <a:spcBef>
                          <a:spcPts val="0"/>
                        </a:spcBef>
                        <a:spcAft>
                          <a:spcPts val="800"/>
                        </a:spcAft>
                      </a:pPr>
                      <a:r>
                        <a:rPr lang="en-US" sz="1400" b="0" i="0" u="none" strike="noStrike">
                          <a:effectLst/>
                          <a:latin typeface="Times New Roman" panose="02020603050405020304" pitchFamily="18" charset="0"/>
                          <a:ea typeface="Calibri" panose="020F0502020204030204" pitchFamily="34" charset="0"/>
                          <a:cs typeface="Times New Roman" panose="02020603050405020304" pitchFamily="18" charset="0"/>
                        </a:rPr>
                        <a:t>EUSMI, "EUSMI," European Soft Matter Infrastructure, [Online]. Available: (https://eusmi-h2020.eu/access/wp4/NSL-BIOMA).</a:t>
                      </a:r>
                      <a:endParaRPr lang="en-US" sz="2200" b="0" i="0" u="none" strike="noStrike">
                        <a:effectLst/>
                        <a:latin typeface="Arial" panose="020B0604020202020204" pitchFamily="34" charset="0"/>
                      </a:endParaRPr>
                    </a:p>
                  </a:txBody>
                  <a:tcPr marL="11877" marR="11877" marT="11877" marB="11877">
                    <a:lnL>
                      <a:noFill/>
                    </a:lnL>
                    <a:lnR>
                      <a:noFill/>
                    </a:lnR>
                    <a:lnT>
                      <a:noFill/>
                    </a:lnT>
                    <a:lnB>
                      <a:noFill/>
                    </a:lnB>
                    <a:noFill/>
                  </a:tcPr>
                </a:tc>
                <a:extLst>
                  <a:ext uri="{0D108BD9-81ED-4DB2-BD59-A6C34878D82A}">
                    <a16:rowId xmlns:a16="http://schemas.microsoft.com/office/drawing/2014/main" val="2396614112"/>
                  </a:ext>
                </a:extLst>
              </a:tr>
              <a:tr h="293036">
                <a:tc>
                  <a:txBody>
                    <a:bodyPr/>
                    <a:lstStyle/>
                    <a:p>
                      <a:pPr algn="l" fontAlgn="t">
                        <a:lnSpc>
                          <a:spcPct val="107000"/>
                        </a:lnSpc>
                        <a:spcBef>
                          <a:spcPts val="0"/>
                        </a:spcBef>
                        <a:spcAft>
                          <a:spcPts val="800"/>
                        </a:spcAft>
                      </a:pPr>
                      <a:r>
                        <a:rPr lang="en-US" sz="1400" b="0" i="0" u="none" strike="noStrike">
                          <a:effectLst/>
                          <a:latin typeface="Times New Roman" panose="02020603050405020304" pitchFamily="18" charset="0"/>
                          <a:ea typeface="Calibri" panose="020F0502020204030204" pitchFamily="34" charset="0"/>
                          <a:cs typeface="Times New Roman" panose="02020603050405020304" pitchFamily="18" charset="0"/>
                        </a:rPr>
                        <a:t>Pradeep Research Group, [Online]. Available: https://pradeepresearch.org/microscopy-instruments/.</a:t>
                      </a:r>
                      <a:endParaRPr lang="en-US" sz="2200" b="0" i="0" u="none" strike="noStrike">
                        <a:effectLst/>
                        <a:latin typeface="Arial" panose="020B0604020202020204" pitchFamily="34" charset="0"/>
                      </a:endParaRPr>
                    </a:p>
                  </a:txBody>
                  <a:tcPr marL="11877" marR="11877" marT="11877" marB="11877">
                    <a:lnL>
                      <a:noFill/>
                    </a:lnL>
                    <a:lnR>
                      <a:noFill/>
                    </a:lnR>
                    <a:lnT>
                      <a:noFill/>
                    </a:lnT>
                    <a:lnB>
                      <a:noFill/>
                    </a:lnB>
                    <a:noFill/>
                  </a:tcPr>
                </a:tc>
                <a:extLst>
                  <a:ext uri="{0D108BD9-81ED-4DB2-BD59-A6C34878D82A}">
                    <a16:rowId xmlns:a16="http://schemas.microsoft.com/office/drawing/2014/main" val="2567224372"/>
                  </a:ext>
                </a:extLst>
              </a:tr>
              <a:tr h="516710">
                <a:tc>
                  <a:txBody>
                    <a:bodyPr/>
                    <a:lstStyle/>
                    <a:p>
                      <a:pPr algn="l" fontAlgn="t">
                        <a:lnSpc>
                          <a:spcPct val="107000"/>
                        </a:lnSpc>
                        <a:spcBef>
                          <a:spcPts val="0"/>
                        </a:spcBef>
                        <a:spcAft>
                          <a:spcPts val="800"/>
                        </a:spcAft>
                      </a:pPr>
                      <a:r>
                        <a:rPr lang="en-US" sz="1400" b="0" i="0" u="none" strike="noStrike">
                          <a:effectLst/>
                          <a:latin typeface="Times New Roman" panose="02020603050405020304" pitchFamily="18" charset="0"/>
                          <a:ea typeface="Calibri" panose="020F0502020204030204" pitchFamily="34" charset="0"/>
                          <a:cs typeface="Times New Roman" panose="02020603050405020304" pitchFamily="18" charset="0"/>
                        </a:rPr>
                        <a:t>H. Ashtari, "Spiceworks," Spiceworks Inc., 2022. [Online]. Available: https://www.spiceworks.com/tech/artificial-intelligence/articles/what-is-computer-vision/.</a:t>
                      </a:r>
                      <a:endParaRPr lang="en-US" sz="2200" b="0" i="0" u="none" strike="noStrike">
                        <a:effectLst/>
                        <a:latin typeface="Arial" panose="020B0604020202020204" pitchFamily="34" charset="0"/>
                      </a:endParaRPr>
                    </a:p>
                  </a:txBody>
                  <a:tcPr marL="11877" marR="11877" marT="11877" marB="11877">
                    <a:lnL>
                      <a:noFill/>
                    </a:lnL>
                    <a:lnR>
                      <a:noFill/>
                    </a:lnR>
                    <a:lnT>
                      <a:noFill/>
                    </a:lnT>
                    <a:lnB>
                      <a:noFill/>
                    </a:lnB>
                    <a:noFill/>
                  </a:tcPr>
                </a:tc>
                <a:extLst>
                  <a:ext uri="{0D108BD9-81ED-4DB2-BD59-A6C34878D82A}">
                    <a16:rowId xmlns:a16="http://schemas.microsoft.com/office/drawing/2014/main" val="1003993899"/>
                  </a:ext>
                </a:extLst>
              </a:tr>
              <a:tr h="293036">
                <a:tc>
                  <a:txBody>
                    <a:bodyPr/>
                    <a:lstStyle/>
                    <a:p>
                      <a:pPr algn="l" fontAlgn="t">
                        <a:lnSpc>
                          <a:spcPct val="107000"/>
                        </a:lnSpc>
                        <a:spcBef>
                          <a:spcPts val="0"/>
                        </a:spcBef>
                        <a:spcAft>
                          <a:spcPts val="800"/>
                        </a:spcAft>
                      </a:pPr>
                      <a:r>
                        <a:rPr lang="en-US" sz="1400" b="0" i="0" u="none" strike="noStrike">
                          <a:effectLst/>
                          <a:latin typeface="Times New Roman" panose="02020603050405020304" pitchFamily="18" charset="0"/>
                          <a:ea typeface="Calibri" panose="020F0502020204030204" pitchFamily="34" charset="0"/>
                          <a:cs typeface="Times New Roman" panose="02020603050405020304" pitchFamily="18" charset="0"/>
                        </a:rPr>
                        <a:t>J. Brownlee, "machinelearningmastery," Machine Learning Mastery, [Online]. Available: https://machinelearningmastery.com/what-is-computer-vision/.</a:t>
                      </a:r>
                      <a:endParaRPr lang="en-US" sz="2200" b="0" i="0" u="none" strike="noStrike">
                        <a:effectLst/>
                        <a:latin typeface="Arial" panose="020B0604020202020204" pitchFamily="34" charset="0"/>
                      </a:endParaRPr>
                    </a:p>
                  </a:txBody>
                  <a:tcPr marL="11877" marR="11877" marT="11877" marB="11877">
                    <a:lnL>
                      <a:noFill/>
                    </a:lnL>
                    <a:lnR>
                      <a:noFill/>
                    </a:lnR>
                    <a:lnT>
                      <a:noFill/>
                    </a:lnT>
                    <a:lnB>
                      <a:noFill/>
                    </a:lnB>
                    <a:noFill/>
                  </a:tcPr>
                </a:tc>
                <a:extLst>
                  <a:ext uri="{0D108BD9-81ED-4DB2-BD59-A6C34878D82A}">
                    <a16:rowId xmlns:a16="http://schemas.microsoft.com/office/drawing/2014/main" val="2866105686"/>
                  </a:ext>
                </a:extLst>
              </a:tr>
              <a:tr h="293036">
                <a:tc>
                  <a:txBody>
                    <a:bodyPr/>
                    <a:lstStyle/>
                    <a:p>
                      <a:pPr algn="l" fontAlgn="t">
                        <a:lnSpc>
                          <a:spcPct val="107000"/>
                        </a:lnSpc>
                        <a:spcBef>
                          <a:spcPts val="0"/>
                        </a:spcBef>
                        <a:spcAft>
                          <a:spcPts val="800"/>
                        </a:spcAft>
                      </a:pPr>
                      <a:r>
                        <a:rPr lang="en-US" sz="1400" b="0" i="0" u="none" strike="noStrike">
                          <a:effectLst/>
                          <a:latin typeface="Times New Roman" panose="02020603050405020304" pitchFamily="18" charset="0"/>
                          <a:ea typeface="Calibri" panose="020F0502020204030204" pitchFamily="34" charset="0"/>
                          <a:cs typeface="Times New Roman" panose="02020603050405020304" pitchFamily="18" charset="0"/>
                        </a:rPr>
                        <a:t>K. A. Zhao R, "Survival Prediction in Gliomas: Current State and Novel Approaches.," </a:t>
                      </a:r>
                      <a:r>
                        <a:rPr lang="en-US" sz="1400" b="0" i="1" u="none" strike="noStrike">
                          <a:effectLst/>
                          <a:latin typeface="Times New Roman" panose="02020603050405020304" pitchFamily="18" charset="0"/>
                          <a:ea typeface="Calibri" panose="020F0502020204030204" pitchFamily="34" charset="0"/>
                          <a:cs typeface="Times New Roman" panose="02020603050405020304" pitchFamily="18" charset="0"/>
                        </a:rPr>
                        <a:t>Gliomas, </a:t>
                      </a:r>
                      <a:r>
                        <a:rPr lang="en-US" sz="1400" b="0" i="0" u="none" strike="noStrike">
                          <a:effectLst/>
                          <a:latin typeface="Times New Roman" panose="02020603050405020304" pitchFamily="18" charset="0"/>
                          <a:ea typeface="Calibri" panose="020F0502020204030204" pitchFamily="34" charset="0"/>
                          <a:cs typeface="Times New Roman" panose="02020603050405020304" pitchFamily="18" charset="0"/>
                        </a:rPr>
                        <a:t>2021. </a:t>
                      </a:r>
                      <a:endParaRPr lang="en-US" sz="2200" b="0" i="0" u="none" strike="noStrike">
                        <a:effectLst/>
                        <a:latin typeface="Arial" panose="020B0604020202020204" pitchFamily="34" charset="0"/>
                      </a:endParaRPr>
                    </a:p>
                  </a:txBody>
                  <a:tcPr marL="11877" marR="11877" marT="11877" marB="11877">
                    <a:lnL>
                      <a:noFill/>
                    </a:lnL>
                    <a:lnR>
                      <a:noFill/>
                    </a:lnR>
                    <a:lnT>
                      <a:noFill/>
                    </a:lnT>
                    <a:lnB>
                      <a:noFill/>
                    </a:lnB>
                    <a:noFill/>
                  </a:tcPr>
                </a:tc>
                <a:extLst>
                  <a:ext uri="{0D108BD9-81ED-4DB2-BD59-A6C34878D82A}">
                    <a16:rowId xmlns:a16="http://schemas.microsoft.com/office/drawing/2014/main" val="1182243117"/>
                  </a:ext>
                </a:extLst>
              </a:tr>
              <a:tr h="293036">
                <a:tc>
                  <a:txBody>
                    <a:bodyPr/>
                    <a:lstStyle/>
                    <a:p>
                      <a:pPr algn="l" fontAlgn="t">
                        <a:lnSpc>
                          <a:spcPct val="107000"/>
                        </a:lnSpc>
                        <a:spcBef>
                          <a:spcPts val="0"/>
                        </a:spcBef>
                        <a:spcAft>
                          <a:spcPts val="800"/>
                        </a:spcAft>
                      </a:pPr>
                      <a:r>
                        <a:rPr lang="en-US" sz="1400" b="0" i="0" u="none" strike="noStrike">
                          <a:effectLst/>
                          <a:latin typeface="Times New Roman" panose="02020603050405020304" pitchFamily="18" charset="0"/>
                          <a:ea typeface="Calibri" panose="020F0502020204030204" pitchFamily="34" charset="0"/>
                          <a:cs typeface="Times New Roman" panose="02020603050405020304" pitchFamily="18" charset="0"/>
                        </a:rPr>
                        <a:t>DataRobot, "DataRobot," [Online]. Available: https://www.datarobot.com/wiki/overfitting/.</a:t>
                      </a:r>
                      <a:endParaRPr lang="en-US" sz="2200" b="0" i="0" u="none" strike="noStrike">
                        <a:effectLst/>
                        <a:latin typeface="Arial" panose="020B0604020202020204" pitchFamily="34" charset="0"/>
                      </a:endParaRPr>
                    </a:p>
                  </a:txBody>
                  <a:tcPr marL="11877" marR="11877" marT="11877" marB="11877">
                    <a:lnL>
                      <a:noFill/>
                    </a:lnL>
                    <a:lnR>
                      <a:noFill/>
                    </a:lnR>
                    <a:lnT>
                      <a:noFill/>
                    </a:lnT>
                    <a:lnB>
                      <a:noFill/>
                    </a:lnB>
                    <a:noFill/>
                  </a:tcPr>
                </a:tc>
                <a:extLst>
                  <a:ext uri="{0D108BD9-81ED-4DB2-BD59-A6C34878D82A}">
                    <a16:rowId xmlns:a16="http://schemas.microsoft.com/office/drawing/2014/main" val="687348273"/>
                  </a:ext>
                </a:extLst>
              </a:tr>
              <a:tr h="516710">
                <a:tc>
                  <a:txBody>
                    <a:bodyPr/>
                    <a:lstStyle/>
                    <a:p>
                      <a:pPr algn="l" fontAlgn="t">
                        <a:lnSpc>
                          <a:spcPct val="107000"/>
                        </a:lnSpc>
                        <a:spcBef>
                          <a:spcPts val="0"/>
                        </a:spcBef>
                        <a:spcAft>
                          <a:spcPts val="800"/>
                        </a:spcAft>
                      </a:pPr>
                      <a:r>
                        <a:rPr lang="en-US" sz="1400" b="0" i="0" u="none" strike="noStrike">
                          <a:effectLst/>
                          <a:latin typeface="Times New Roman" panose="02020603050405020304" pitchFamily="18" charset="0"/>
                          <a:ea typeface="Calibri" panose="020F0502020204030204" pitchFamily="34" charset="0"/>
                          <a:cs typeface="Times New Roman" panose="02020603050405020304" pitchFamily="18" charset="0"/>
                        </a:rPr>
                        <a:t>J. L. Vincent, R. Manzorro, S. Mohan, B. Tang, D. Y. Sheth, E. P. Simoncelli, D. S. Matteson, C. Fernandez-Granda and P. A. Crozier, "Developing and Evaluating Deep Neural Network-based Denoising for Nanoparticle TEM Images with Ultra-low Signal-to-Noise," </a:t>
                      </a:r>
                      <a:r>
                        <a:rPr lang="en-US" sz="1400" b="0" i="1" u="none" strike="noStrike">
                          <a:effectLst/>
                          <a:latin typeface="Times New Roman" panose="02020603050405020304" pitchFamily="18" charset="0"/>
                          <a:ea typeface="Calibri" panose="020F0502020204030204" pitchFamily="34" charset="0"/>
                          <a:cs typeface="Times New Roman" panose="02020603050405020304" pitchFamily="18" charset="0"/>
                        </a:rPr>
                        <a:t>arXiv, </a:t>
                      </a:r>
                      <a:r>
                        <a:rPr lang="en-US" sz="1400" b="0" i="0" u="none" strike="noStrike">
                          <a:effectLst/>
                          <a:latin typeface="Times New Roman" panose="02020603050405020304" pitchFamily="18" charset="0"/>
                          <a:ea typeface="Calibri" panose="020F0502020204030204" pitchFamily="34" charset="0"/>
                          <a:cs typeface="Times New Roman" panose="02020603050405020304" pitchFamily="18" charset="0"/>
                        </a:rPr>
                        <a:t>2021. </a:t>
                      </a:r>
                      <a:endParaRPr lang="en-US" sz="2200" b="0" i="0" u="none" strike="noStrike">
                        <a:effectLst/>
                        <a:latin typeface="Arial" panose="020B0604020202020204" pitchFamily="34" charset="0"/>
                      </a:endParaRPr>
                    </a:p>
                  </a:txBody>
                  <a:tcPr marL="11877" marR="11877" marT="11877" marB="11877">
                    <a:lnL>
                      <a:noFill/>
                    </a:lnL>
                    <a:lnR>
                      <a:noFill/>
                    </a:lnR>
                    <a:lnT>
                      <a:noFill/>
                    </a:lnT>
                    <a:lnB>
                      <a:noFill/>
                    </a:lnB>
                    <a:noFill/>
                  </a:tcPr>
                </a:tc>
                <a:extLst>
                  <a:ext uri="{0D108BD9-81ED-4DB2-BD59-A6C34878D82A}">
                    <a16:rowId xmlns:a16="http://schemas.microsoft.com/office/drawing/2014/main" val="2051397703"/>
                  </a:ext>
                </a:extLst>
              </a:tr>
              <a:tr h="516710">
                <a:tc>
                  <a:txBody>
                    <a:bodyPr/>
                    <a:lstStyle/>
                    <a:p>
                      <a:pPr algn="l" fontAlgn="t">
                        <a:lnSpc>
                          <a:spcPct val="107000"/>
                        </a:lnSpc>
                        <a:spcBef>
                          <a:spcPts val="0"/>
                        </a:spcBef>
                        <a:spcAft>
                          <a:spcPts val="800"/>
                        </a:spcAft>
                      </a:pPr>
                      <a:r>
                        <a:rPr lang="en-US" sz="1400" b="0" i="0" u="none" strike="noStrike">
                          <a:effectLst/>
                          <a:latin typeface="Times New Roman" panose="02020603050405020304" pitchFamily="18" charset="0"/>
                          <a:ea typeface="Calibri" panose="020F0502020204030204" pitchFamily="34" charset="0"/>
                          <a:cs typeface="Times New Roman" panose="02020603050405020304" pitchFamily="18" charset="0"/>
                        </a:rPr>
                        <a:t>A. G. Okunev, M. Y. Mashukov, A. V. Nartova and A. V. Matveev, "Nanoparticle Recognition on Scanning Probe Microscopy Images Using Computer Vision and Deep Learning," </a:t>
                      </a:r>
                      <a:r>
                        <a:rPr lang="en-US" sz="1400" b="0" i="1" u="none" strike="noStrike">
                          <a:effectLst/>
                          <a:latin typeface="Times New Roman" panose="02020603050405020304" pitchFamily="18" charset="0"/>
                          <a:ea typeface="Calibri" panose="020F0502020204030204" pitchFamily="34" charset="0"/>
                          <a:cs typeface="Times New Roman" panose="02020603050405020304" pitchFamily="18" charset="0"/>
                        </a:rPr>
                        <a:t>Nanomaterials, </a:t>
                      </a:r>
                      <a:r>
                        <a:rPr lang="en-US" sz="1400" b="0" i="0" u="none" strike="noStrike">
                          <a:effectLst/>
                          <a:latin typeface="Times New Roman" panose="02020603050405020304" pitchFamily="18" charset="0"/>
                          <a:ea typeface="Calibri" panose="020F0502020204030204" pitchFamily="34" charset="0"/>
                          <a:cs typeface="Times New Roman" panose="02020603050405020304" pitchFamily="18" charset="0"/>
                        </a:rPr>
                        <a:t>vol. 10, no. 7, p. 1285, 2020. </a:t>
                      </a:r>
                      <a:endParaRPr lang="en-US" sz="2200" b="0" i="0" u="none" strike="noStrike">
                        <a:effectLst/>
                        <a:latin typeface="Arial" panose="020B0604020202020204" pitchFamily="34" charset="0"/>
                      </a:endParaRPr>
                    </a:p>
                  </a:txBody>
                  <a:tcPr marL="11877" marR="11877" marT="11877" marB="11877">
                    <a:lnL>
                      <a:noFill/>
                    </a:lnL>
                    <a:lnR>
                      <a:noFill/>
                    </a:lnR>
                    <a:lnT>
                      <a:noFill/>
                    </a:lnT>
                    <a:lnB>
                      <a:noFill/>
                    </a:lnB>
                    <a:noFill/>
                  </a:tcPr>
                </a:tc>
                <a:extLst>
                  <a:ext uri="{0D108BD9-81ED-4DB2-BD59-A6C34878D82A}">
                    <a16:rowId xmlns:a16="http://schemas.microsoft.com/office/drawing/2014/main" val="269778960"/>
                  </a:ext>
                </a:extLst>
              </a:tr>
              <a:tr h="516710">
                <a:tc>
                  <a:txBody>
                    <a:bodyPr/>
                    <a:lstStyle/>
                    <a:p>
                      <a:pPr algn="l" fontAlgn="t">
                        <a:lnSpc>
                          <a:spcPct val="107000"/>
                        </a:lnSpc>
                        <a:spcBef>
                          <a:spcPts val="0"/>
                        </a:spcBef>
                        <a:spcAft>
                          <a:spcPts val="800"/>
                        </a:spcAft>
                      </a:pPr>
                      <a:r>
                        <a:rPr lang="en-US" sz="1400" b="0" i="0" u="none" strike="noStrike">
                          <a:effectLst/>
                          <a:latin typeface="Times New Roman" panose="02020603050405020304" pitchFamily="18" charset="0"/>
                          <a:ea typeface="Calibri" panose="020F0502020204030204" pitchFamily="34" charset="0"/>
                          <a:cs typeface="Times New Roman" panose="02020603050405020304" pitchFamily="18" charset="0"/>
                        </a:rPr>
                        <a:t>K. Faraz, T. Grenier, C. Ducottet and T. Epicier, "Deep learning detection of nanoparticles and multiple object tracking of their dynamic evolution during in situ ETEM studies," </a:t>
                      </a:r>
                      <a:r>
                        <a:rPr lang="en-US" sz="1400" b="0" i="1" u="none" strike="noStrike">
                          <a:effectLst/>
                          <a:latin typeface="Times New Roman" panose="02020603050405020304" pitchFamily="18" charset="0"/>
                          <a:ea typeface="Calibri" panose="020F0502020204030204" pitchFamily="34" charset="0"/>
                          <a:cs typeface="Times New Roman" panose="02020603050405020304" pitchFamily="18" charset="0"/>
                        </a:rPr>
                        <a:t>Sci Rep, </a:t>
                      </a:r>
                      <a:r>
                        <a:rPr lang="en-US" sz="1400" b="0" i="0" u="none" strike="noStrike">
                          <a:effectLst/>
                          <a:latin typeface="Times New Roman" panose="02020603050405020304" pitchFamily="18" charset="0"/>
                          <a:ea typeface="Calibri" panose="020F0502020204030204" pitchFamily="34" charset="0"/>
                          <a:cs typeface="Times New Roman" panose="02020603050405020304" pitchFamily="18" charset="0"/>
                        </a:rPr>
                        <a:t>vol. 12, 2022. </a:t>
                      </a:r>
                      <a:endParaRPr lang="en-US" sz="2200" b="0" i="0" u="none" strike="noStrike">
                        <a:effectLst/>
                        <a:latin typeface="Arial" panose="020B0604020202020204" pitchFamily="34" charset="0"/>
                      </a:endParaRPr>
                    </a:p>
                  </a:txBody>
                  <a:tcPr marL="11877" marR="11877" marT="11877" marB="11877">
                    <a:lnL>
                      <a:noFill/>
                    </a:lnL>
                    <a:lnR>
                      <a:noFill/>
                    </a:lnR>
                    <a:lnT>
                      <a:noFill/>
                    </a:lnT>
                    <a:lnB>
                      <a:noFill/>
                    </a:lnB>
                    <a:noFill/>
                  </a:tcPr>
                </a:tc>
                <a:extLst>
                  <a:ext uri="{0D108BD9-81ED-4DB2-BD59-A6C34878D82A}">
                    <a16:rowId xmlns:a16="http://schemas.microsoft.com/office/drawing/2014/main" val="2097997286"/>
                  </a:ext>
                </a:extLst>
              </a:tr>
              <a:tr h="516710">
                <a:tc>
                  <a:txBody>
                    <a:bodyPr/>
                    <a:lstStyle/>
                    <a:p>
                      <a:pPr algn="l" fontAlgn="t">
                        <a:lnSpc>
                          <a:spcPct val="107000"/>
                        </a:lnSpc>
                        <a:spcBef>
                          <a:spcPts val="0"/>
                        </a:spcBef>
                        <a:spcAft>
                          <a:spcPts val="800"/>
                        </a:spcAft>
                      </a:pPr>
                      <a:r>
                        <a:rPr lang="en-US" sz="1400" b="0" i="0" u="none" strike="noStrike" dirty="0">
                          <a:effectLst/>
                          <a:latin typeface="Times New Roman" panose="02020603050405020304" pitchFamily="18" charset="0"/>
                          <a:ea typeface="Calibri" panose="020F0502020204030204" pitchFamily="34" charset="0"/>
                          <a:cs typeface="Times New Roman" panose="02020603050405020304" pitchFamily="18" charset="0"/>
                        </a:rPr>
                        <a:t>F. Chollet, "The </a:t>
                      </a:r>
                      <a:r>
                        <a:rPr lang="en-US" sz="1400" b="0" i="0"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Keras</a:t>
                      </a:r>
                      <a:r>
                        <a:rPr lang="en-US" sz="1400" b="0" i="0" u="none" strike="noStrike" dirty="0">
                          <a:effectLst/>
                          <a:latin typeface="Times New Roman" panose="02020603050405020304" pitchFamily="18" charset="0"/>
                          <a:ea typeface="Calibri" panose="020F0502020204030204" pitchFamily="34" charset="0"/>
                          <a:cs typeface="Times New Roman" panose="02020603050405020304" pitchFamily="18" charset="0"/>
                        </a:rPr>
                        <a:t> blog," Google, 5 June 2006. [Online]. Available: https://blog.keras.io/building-powerful-image-classification-models-using-very-little-data.html.</a:t>
                      </a:r>
                      <a:endParaRPr lang="en-US" sz="2200" b="0" i="0" u="none" strike="noStrike" dirty="0">
                        <a:effectLst/>
                        <a:latin typeface="Arial" panose="020B0604020202020204" pitchFamily="34" charset="0"/>
                      </a:endParaRPr>
                    </a:p>
                  </a:txBody>
                  <a:tcPr marL="11877" marR="11877" marT="11877" marB="11877">
                    <a:lnL>
                      <a:noFill/>
                    </a:lnL>
                    <a:lnR>
                      <a:noFill/>
                    </a:lnR>
                    <a:lnT>
                      <a:noFill/>
                    </a:lnT>
                    <a:lnB>
                      <a:noFill/>
                    </a:lnB>
                    <a:noFill/>
                  </a:tcPr>
                </a:tc>
                <a:extLst>
                  <a:ext uri="{0D108BD9-81ED-4DB2-BD59-A6C34878D82A}">
                    <a16:rowId xmlns:a16="http://schemas.microsoft.com/office/drawing/2014/main" val="2311264057"/>
                  </a:ext>
                </a:extLst>
              </a:tr>
            </a:tbl>
          </a:graphicData>
        </a:graphic>
      </p:graphicFrame>
    </p:spTree>
    <p:extLst>
      <p:ext uri="{BB962C8B-B14F-4D97-AF65-F5344CB8AC3E}">
        <p14:creationId xmlns:p14="http://schemas.microsoft.com/office/powerpoint/2010/main" val="3635600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dirty="0"/>
              <a:t>2. </a:t>
            </a:r>
            <a:r>
              <a:rPr lang="fr-FR" dirty="0"/>
              <a:t>Les travails réalisés - Les résultats déjà obtenus</a:t>
            </a:r>
            <a:endParaRPr lang="fr-FR" b="0" dirty="0"/>
          </a:p>
          <a:p>
            <a:endParaRPr lang="fr-FR" dirty="0">
              <a:cs typeface="Arial"/>
            </a:endParaRPr>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6</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8266859" cy="646331"/>
          </a:xfrm>
          <a:prstGeom prst="rect">
            <a:avLst/>
          </a:prstGeom>
          <a:noFill/>
        </p:spPr>
        <p:txBody>
          <a:bodyPr wrap="square" lIns="91440" tIns="45720" rIns="91440" bIns="45720" anchor="t">
            <a:spAutoFit/>
          </a:bodyPr>
          <a:lstStyle/>
          <a:p>
            <a:r>
              <a:rPr lang="fr-FR" sz="1800" i="0">
                <a:solidFill>
                  <a:srgbClr val="FF0000"/>
                </a:solidFill>
                <a:effectLst/>
                <a:latin typeface="Georgia"/>
              </a:rPr>
              <a:t>Identification</a:t>
            </a:r>
            <a:r>
              <a:rPr lang="fr-FR">
                <a:solidFill>
                  <a:srgbClr val="FF0000"/>
                </a:solidFill>
                <a:latin typeface="Georgia"/>
              </a:rPr>
              <a:t> les</a:t>
            </a:r>
            <a:r>
              <a:rPr lang="fr-FR" sz="1800" i="0">
                <a:solidFill>
                  <a:srgbClr val="FF0000"/>
                </a:solidFill>
                <a:effectLst/>
                <a:latin typeface="Georgia"/>
              </a:rPr>
              <a:t> nanoparticules visibles sur un cliché </a:t>
            </a:r>
            <a:r>
              <a:rPr lang="fr-FR">
                <a:solidFill>
                  <a:srgbClr val="FF0000"/>
                </a:solidFill>
                <a:latin typeface="Georgia"/>
              </a:rPr>
              <a:t>microscopique</a:t>
            </a:r>
            <a:r>
              <a:rPr lang="fr-FR" sz="1600" i="0">
                <a:solidFill>
                  <a:srgbClr val="FF0000"/>
                </a:solidFill>
                <a:effectLst/>
                <a:latin typeface="Georgia"/>
              </a:rPr>
              <a:t>.</a:t>
            </a:r>
            <a:r>
              <a:rPr lang="fr-FR">
                <a:solidFill>
                  <a:srgbClr val="FF0000"/>
                </a:solidFill>
                <a:latin typeface="Georgia"/>
              </a:rPr>
              <a:t> </a:t>
            </a:r>
            <a:br>
              <a:rPr lang="fr-FR">
                <a:latin typeface="Georgia" panose="02040502050405020303" pitchFamily="18" charset="0"/>
              </a:rPr>
            </a:br>
            <a:endParaRPr lang="en-US">
              <a:solidFill>
                <a:srgbClr val="FF0000"/>
              </a:solidFill>
              <a:latin typeface="Georgia" panose="02040502050405020303" pitchFamily="18" charset="0"/>
            </a:endParaRPr>
          </a:p>
        </p:txBody>
      </p:sp>
      <p:pic>
        <p:nvPicPr>
          <p:cNvPr id="21" name="Picture 20">
            <a:extLst>
              <a:ext uri="{FF2B5EF4-FFF2-40B4-BE49-F238E27FC236}">
                <a16:creationId xmlns:a16="http://schemas.microsoft.com/office/drawing/2014/main" id="{5CF139A2-D048-7822-FF6B-E42FFD206759}"/>
              </a:ext>
            </a:extLst>
          </p:cNvPr>
          <p:cNvPicPr>
            <a:picLocks noChangeAspect="1"/>
          </p:cNvPicPr>
          <p:nvPr/>
        </p:nvPicPr>
        <p:blipFill>
          <a:blip r:embed="rId3"/>
          <a:stretch>
            <a:fillRect/>
          </a:stretch>
        </p:blipFill>
        <p:spPr>
          <a:xfrm>
            <a:off x="1452562" y="1717997"/>
            <a:ext cx="9257939" cy="3981450"/>
          </a:xfrm>
          <a:prstGeom prst="rect">
            <a:avLst/>
          </a:prstGeom>
        </p:spPr>
      </p:pic>
    </p:spTree>
    <p:extLst>
      <p:ext uri="{BB962C8B-B14F-4D97-AF65-F5344CB8AC3E}">
        <p14:creationId xmlns:p14="http://schemas.microsoft.com/office/powerpoint/2010/main" val="304640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fr-FR" b="0"/>
          </a:p>
          <a:p>
            <a:endParaRPr lang="fr-FR">
              <a:cs typeface="Arial"/>
            </a:endParaRPr>
          </a:p>
          <a:p>
            <a:endParaRPr lang="fr-FR">
              <a:cs typeface="Arial"/>
            </a:endParaRPr>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7</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8266859" cy="646331"/>
          </a:xfrm>
          <a:prstGeom prst="rect">
            <a:avLst/>
          </a:prstGeom>
          <a:noFill/>
        </p:spPr>
        <p:txBody>
          <a:bodyPr wrap="square" lIns="91440" tIns="45720" rIns="91440" bIns="45720" anchor="t">
            <a:spAutoFit/>
          </a:bodyPr>
          <a:lstStyle/>
          <a:p>
            <a:r>
              <a:rPr lang="fr-FR" sz="1800" i="0">
                <a:solidFill>
                  <a:srgbClr val="FF0000"/>
                </a:solidFill>
                <a:effectLst/>
                <a:latin typeface="Georgia"/>
              </a:rPr>
              <a:t>Identification</a:t>
            </a:r>
            <a:r>
              <a:rPr lang="fr-FR">
                <a:solidFill>
                  <a:srgbClr val="FF0000"/>
                </a:solidFill>
                <a:latin typeface="Georgia"/>
              </a:rPr>
              <a:t> les</a:t>
            </a:r>
            <a:r>
              <a:rPr lang="fr-FR" sz="1800" i="0">
                <a:solidFill>
                  <a:srgbClr val="FF0000"/>
                </a:solidFill>
                <a:effectLst/>
                <a:latin typeface="Georgia"/>
              </a:rPr>
              <a:t> nanoparticules visibles sur un cliché </a:t>
            </a:r>
            <a:r>
              <a:rPr lang="fr-FR">
                <a:solidFill>
                  <a:srgbClr val="FF0000"/>
                </a:solidFill>
                <a:latin typeface="Georgia"/>
              </a:rPr>
              <a:t>microscopique</a:t>
            </a:r>
            <a:r>
              <a:rPr lang="fr-FR" sz="1600" i="0">
                <a:solidFill>
                  <a:srgbClr val="FF0000"/>
                </a:solidFill>
                <a:effectLst/>
                <a:latin typeface="Georgia"/>
              </a:rPr>
              <a:t>.</a:t>
            </a:r>
            <a:r>
              <a:rPr lang="fr-FR">
                <a:solidFill>
                  <a:srgbClr val="FF0000"/>
                </a:solidFill>
                <a:latin typeface="Georgia"/>
              </a:rPr>
              <a:t> </a:t>
            </a:r>
            <a:br>
              <a:rPr lang="fr-FR">
                <a:latin typeface="Georgia" panose="02040502050405020303" pitchFamily="18" charset="0"/>
              </a:rPr>
            </a:br>
            <a:endParaRPr lang="en-US">
              <a:solidFill>
                <a:srgbClr val="FF0000"/>
              </a:solidFill>
              <a:latin typeface="Georgia" panose="02040502050405020303" pitchFamily="18" charset="0"/>
            </a:endParaRPr>
          </a:p>
        </p:txBody>
      </p:sp>
      <p:pic>
        <p:nvPicPr>
          <p:cNvPr id="22" name="Picture 21" descr="A graph of a map&#10;&#10;Description automatically generated">
            <a:extLst>
              <a:ext uri="{FF2B5EF4-FFF2-40B4-BE49-F238E27FC236}">
                <a16:creationId xmlns:a16="http://schemas.microsoft.com/office/drawing/2014/main" id="{B95A1555-C19D-3F08-EE38-C08A6CEDB1AA}"/>
              </a:ext>
            </a:extLst>
          </p:cNvPr>
          <p:cNvPicPr>
            <a:picLocks noChangeAspect="1"/>
          </p:cNvPicPr>
          <p:nvPr/>
        </p:nvPicPr>
        <p:blipFill>
          <a:blip r:embed="rId3"/>
          <a:stretch>
            <a:fillRect/>
          </a:stretch>
        </p:blipFill>
        <p:spPr>
          <a:xfrm>
            <a:off x="892678" y="1514353"/>
            <a:ext cx="5178750" cy="4716684"/>
          </a:xfrm>
          <a:prstGeom prst="rect">
            <a:avLst/>
          </a:prstGeom>
        </p:spPr>
      </p:pic>
      <p:pic>
        <p:nvPicPr>
          <p:cNvPr id="3" name="Picture 2" descr="A red blue yellow and green circles&#10;&#10;Description automatically generated">
            <a:extLst>
              <a:ext uri="{FF2B5EF4-FFF2-40B4-BE49-F238E27FC236}">
                <a16:creationId xmlns:a16="http://schemas.microsoft.com/office/drawing/2014/main" id="{04B9D805-3F8E-2348-DB48-C66AD3E14F64}"/>
              </a:ext>
            </a:extLst>
          </p:cNvPr>
          <p:cNvPicPr>
            <a:picLocks noChangeAspect="1"/>
          </p:cNvPicPr>
          <p:nvPr/>
        </p:nvPicPr>
        <p:blipFill>
          <a:blip r:embed="rId4"/>
          <a:stretch>
            <a:fillRect/>
          </a:stretch>
        </p:blipFill>
        <p:spPr>
          <a:xfrm>
            <a:off x="6317484" y="1716911"/>
            <a:ext cx="4977843" cy="4388735"/>
          </a:xfrm>
          <a:prstGeom prst="rect">
            <a:avLst/>
          </a:prstGeom>
        </p:spPr>
      </p:pic>
    </p:spTree>
    <p:extLst>
      <p:ext uri="{BB962C8B-B14F-4D97-AF65-F5344CB8AC3E}">
        <p14:creationId xmlns:p14="http://schemas.microsoft.com/office/powerpoint/2010/main" val="692091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fr-FR" b="0"/>
          </a:p>
          <a:p>
            <a:endParaRPr lang="fr-FR">
              <a:cs typeface="Arial"/>
            </a:endParaRPr>
          </a:p>
          <a:p>
            <a:endParaRPr lang="fr-FR">
              <a:cs typeface="Arial"/>
            </a:endParaRPr>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8</a:t>
            </a:fld>
            <a:endParaRPr lang="fr-FR"/>
          </a:p>
        </p:txBody>
      </p:sp>
      <p:pic>
        <p:nvPicPr>
          <p:cNvPr id="10" name="Picture 9" descr="A collage of images of a graph and a chart&#10;&#10;Description automatically generated">
            <a:extLst>
              <a:ext uri="{FF2B5EF4-FFF2-40B4-BE49-F238E27FC236}">
                <a16:creationId xmlns:a16="http://schemas.microsoft.com/office/drawing/2014/main" id="{E33C2A57-61BF-F0F8-27B4-B4161871C5CF}"/>
              </a:ext>
            </a:extLst>
          </p:cNvPr>
          <p:cNvPicPr>
            <a:picLocks noChangeAspect="1"/>
          </p:cNvPicPr>
          <p:nvPr/>
        </p:nvPicPr>
        <p:blipFill>
          <a:blip r:embed="rId3"/>
          <a:stretch>
            <a:fillRect/>
          </a:stretch>
        </p:blipFill>
        <p:spPr>
          <a:xfrm>
            <a:off x="844" y="929515"/>
            <a:ext cx="12192000" cy="5108448"/>
          </a:xfrm>
          <a:prstGeom prst="rect">
            <a:avLst/>
          </a:prstGeom>
        </p:spPr>
      </p:pic>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8266859" cy="646331"/>
          </a:xfrm>
          <a:prstGeom prst="rect">
            <a:avLst/>
          </a:prstGeom>
          <a:noFill/>
        </p:spPr>
        <p:txBody>
          <a:bodyPr wrap="square" lIns="91440" tIns="45720" rIns="91440" bIns="45720" anchor="t">
            <a:spAutoFit/>
          </a:bodyPr>
          <a:lstStyle/>
          <a:p>
            <a:r>
              <a:rPr lang="fr-FR" sz="1800" i="0" dirty="0">
                <a:solidFill>
                  <a:srgbClr val="FF0000"/>
                </a:solidFill>
                <a:effectLst/>
                <a:latin typeface="Georgia"/>
              </a:rPr>
              <a:t>Identification</a:t>
            </a:r>
            <a:r>
              <a:rPr lang="fr-FR" dirty="0">
                <a:solidFill>
                  <a:srgbClr val="FF0000"/>
                </a:solidFill>
                <a:latin typeface="Georgia"/>
              </a:rPr>
              <a:t> les</a:t>
            </a:r>
            <a:r>
              <a:rPr lang="fr-FR" sz="1800" i="0" dirty="0">
                <a:solidFill>
                  <a:srgbClr val="FF0000"/>
                </a:solidFill>
                <a:effectLst/>
                <a:latin typeface="Georgia"/>
              </a:rPr>
              <a:t> nanoparticules visibles sur un cliché </a:t>
            </a:r>
            <a:r>
              <a:rPr lang="fr-FR" dirty="0">
                <a:solidFill>
                  <a:srgbClr val="FF0000"/>
                </a:solidFill>
                <a:latin typeface="Georgia"/>
              </a:rPr>
              <a:t>microscopique</a:t>
            </a:r>
            <a:r>
              <a:rPr lang="fr-FR" sz="1600" i="0" dirty="0">
                <a:solidFill>
                  <a:srgbClr val="FF0000"/>
                </a:solidFill>
                <a:effectLst/>
                <a:latin typeface="Georgia"/>
              </a:rPr>
              <a:t>.</a:t>
            </a:r>
            <a:r>
              <a:rPr lang="fr-FR" dirty="0">
                <a:solidFill>
                  <a:srgbClr val="FF0000"/>
                </a:solidFill>
                <a:latin typeface="Georgia"/>
              </a:rPr>
              <a:t> </a:t>
            </a:r>
            <a:br>
              <a:rPr lang="fr-FR" dirty="0">
                <a:latin typeface="Georgia" panose="02040502050405020303" pitchFamily="18" charset="0"/>
              </a:rPr>
            </a:br>
            <a:endParaRPr lang="en-US" dirty="0">
              <a:solidFill>
                <a:srgbClr val="FF0000"/>
              </a:solidFill>
              <a:latin typeface="Georgia" panose="02040502050405020303" pitchFamily="18" charset="0"/>
            </a:endParaRPr>
          </a:p>
        </p:txBody>
      </p:sp>
      <p:sp>
        <p:nvSpPr>
          <p:cNvPr id="17" name="TextBox 16">
            <a:extLst>
              <a:ext uri="{FF2B5EF4-FFF2-40B4-BE49-F238E27FC236}">
                <a16:creationId xmlns:a16="http://schemas.microsoft.com/office/drawing/2014/main" id="{73F51CDF-19D7-43F6-3426-2DB326FB4883}"/>
              </a:ext>
            </a:extLst>
          </p:cNvPr>
          <p:cNvSpPr txBox="1"/>
          <p:nvPr/>
        </p:nvSpPr>
        <p:spPr>
          <a:xfrm>
            <a:off x="2978171" y="2007523"/>
            <a:ext cx="22920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rPr>
              <a:t>Histogramme obtenue</a:t>
            </a:r>
          </a:p>
        </p:txBody>
      </p:sp>
      <p:sp>
        <p:nvSpPr>
          <p:cNvPr id="7" name="TextBox 6">
            <a:extLst>
              <a:ext uri="{FF2B5EF4-FFF2-40B4-BE49-F238E27FC236}">
                <a16:creationId xmlns:a16="http://schemas.microsoft.com/office/drawing/2014/main" id="{A6965994-4ED4-C340-E6F1-56865983598A}"/>
              </a:ext>
            </a:extLst>
          </p:cNvPr>
          <p:cNvSpPr txBox="1"/>
          <p:nvPr/>
        </p:nvSpPr>
        <p:spPr>
          <a:xfrm>
            <a:off x="9650976" y="1012100"/>
            <a:ext cx="22920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rPr>
              <a:t>Histogramme obtenue</a:t>
            </a:r>
          </a:p>
        </p:txBody>
      </p:sp>
    </p:spTree>
    <p:extLst>
      <p:ext uri="{BB962C8B-B14F-4D97-AF65-F5344CB8AC3E}">
        <p14:creationId xmlns:p14="http://schemas.microsoft.com/office/powerpoint/2010/main" val="3462390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9871-8286-F645-8CB9-6337848C47F6}"/>
              </a:ext>
            </a:extLst>
          </p:cNvPr>
          <p:cNvSpPr>
            <a:spLocks noGrp="1"/>
          </p:cNvSpPr>
          <p:nvPr>
            <p:ph type="title"/>
          </p:nvPr>
        </p:nvSpPr>
        <p:spPr>
          <a:xfrm>
            <a:off x="888384" y="38110"/>
            <a:ext cx="10409094" cy="642928"/>
          </a:xfrm>
        </p:spPr>
        <p:txBody>
          <a:bodyPr/>
          <a:lstStyle/>
          <a:p>
            <a:r>
              <a:rPr lang="en-US"/>
              <a:t>2. </a:t>
            </a:r>
            <a:r>
              <a:rPr lang="fr-FR"/>
              <a:t>Les travails réalisés - Les résultats déjà obtenus</a:t>
            </a:r>
            <a:endParaRPr lang="en-US"/>
          </a:p>
        </p:txBody>
      </p:sp>
      <p:sp>
        <p:nvSpPr>
          <p:cNvPr id="4" name="Date Placeholder 3">
            <a:extLst>
              <a:ext uri="{FF2B5EF4-FFF2-40B4-BE49-F238E27FC236}">
                <a16:creationId xmlns:a16="http://schemas.microsoft.com/office/drawing/2014/main" id="{9F0407CD-3DF9-2C44-C2E6-CD991CD180F6}"/>
              </a:ext>
            </a:extLst>
          </p:cNvPr>
          <p:cNvSpPr>
            <a:spLocks noGrp="1"/>
          </p:cNvSpPr>
          <p:nvPr>
            <p:ph type="dt" sz="half" idx="10"/>
          </p:nvPr>
        </p:nvSpPr>
        <p:spPr/>
        <p:txBody>
          <a:bodyPr/>
          <a:lstStyle/>
          <a:p>
            <a:fld id="{4C9F9935-97F0-1945-B620-15F06351CC13}" type="datetime1">
              <a:rPr lang="fr-FR" smtClean="0"/>
              <a:t>28/05/2024</a:t>
            </a:fld>
            <a:endParaRPr lang="fr-FR"/>
          </a:p>
        </p:txBody>
      </p:sp>
      <p:sp>
        <p:nvSpPr>
          <p:cNvPr id="5" name="Footer Placeholder 4">
            <a:extLst>
              <a:ext uri="{FF2B5EF4-FFF2-40B4-BE49-F238E27FC236}">
                <a16:creationId xmlns:a16="http://schemas.microsoft.com/office/drawing/2014/main" id="{8C4DD5AF-6ECA-8C98-7597-125A68387827}"/>
              </a:ext>
            </a:extLst>
          </p:cNvPr>
          <p:cNvSpPr>
            <a:spLocks noGrp="1"/>
          </p:cNvSpPr>
          <p:nvPr>
            <p:ph type="ftr" sz="quarter" idx="11"/>
          </p:nvPr>
        </p:nvSpPr>
        <p:spPr/>
        <p:txBody>
          <a:bodyPr/>
          <a:lstStyle/>
          <a:p>
            <a:r>
              <a:rPr lang="fr-FR"/>
              <a:t>INSA Toulouse</a:t>
            </a:r>
          </a:p>
        </p:txBody>
      </p:sp>
      <p:sp>
        <p:nvSpPr>
          <p:cNvPr id="6" name="Slide Number Placeholder 5">
            <a:extLst>
              <a:ext uri="{FF2B5EF4-FFF2-40B4-BE49-F238E27FC236}">
                <a16:creationId xmlns:a16="http://schemas.microsoft.com/office/drawing/2014/main" id="{3436188A-B80F-5708-F6A5-F24B99D5D3ED}"/>
              </a:ext>
            </a:extLst>
          </p:cNvPr>
          <p:cNvSpPr>
            <a:spLocks noGrp="1"/>
          </p:cNvSpPr>
          <p:nvPr>
            <p:ph type="sldNum" sz="quarter" idx="12"/>
          </p:nvPr>
        </p:nvSpPr>
        <p:spPr/>
        <p:txBody>
          <a:bodyPr/>
          <a:lstStyle/>
          <a:p>
            <a:fld id="{3F394568-A123-CF43-B37D-0430507FD9CE}" type="slidenum">
              <a:rPr lang="fr-FR" smtClean="0"/>
              <a:pPr/>
              <a:t>9</a:t>
            </a:fld>
            <a:endParaRPr lang="fr-FR"/>
          </a:p>
        </p:txBody>
      </p:sp>
      <p:sp>
        <p:nvSpPr>
          <p:cNvPr id="8" name="TextBox 7">
            <a:extLst>
              <a:ext uri="{FF2B5EF4-FFF2-40B4-BE49-F238E27FC236}">
                <a16:creationId xmlns:a16="http://schemas.microsoft.com/office/drawing/2014/main" id="{72CF76F5-73EE-A124-8CCD-E1BE58E4557C}"/>
              </a:ext>
            </a:extLst>
          </p:cNvPr>
          <p:cNvSpPr txBox="1"/>
          <p:nvPr/>
        </p:nvSpPr>
        <p:spPr>
          <a:xfrm>
            <a:off x="1211825" y="607000"/>
            <a:ext cx="10089871" cy="646331"/>
          </a:xfrm>
          <a:prstGeom prst="rect">
            <a:avLst/>
          </a:prstGeom>
          <a:noFill/>
        </p:spPr>
        <p:txBody>
          <a:bodyPr wrap="square" lIns="91440" tIns="45720" rIns="91440" bIns="45720" anchor="t">
            <a:spAutoFit/>
          </a:bodyPr>
          <a:lstStyle/>
          <a:p>
            <a:r>
              <a:rPr lang="fr-FR" sz="1800" i="0">
                <a:solidFill>
                  <a:srgbClr val="FF0000"/>
                </a:solidFill>
                <a:effectLst/>
                <a:latin typeface="Georgia"/>
              </a:rPr>
              <a:t>Identification</a:t>
            </a:r>
            <a:r>
              <a:rPr lang="fr-FR">
                <a:solidFill>
                  <a:srgbClr val="FF0000"/>
                </a:solidFill>
                <a:latin typeface="Georgia"/>
              </a:rPr>
              <a:t> les</a:t>
            </a:r>
            <a:r>
              <a:rPr lang="fr-FR" sz="1800" i="0">
                <a:solidFill>
                  <a:srgbClr val="FF0000"/>
                </a:solidFill>
                <a:effectLst/>
                <a:latin typeface="Georgia"/>
              </a:rPr>
              <a:t> nanoparticules visibles sur un cliché </a:t>
            </a:r>
            <a:r>
              <a:rPr lang="fr-FR">
                <a:solidFill>
                  <a:srgbClr val="FF0000"/>
                </a:solidFill>
                <a:latin typeface="Georgia"/>
              </a:rPr>
              <a:t>microscopique</a:t>
            </a:r>
            <a:r>
              <a:rPr lang="fr-FR" sz="1600" i="0">
                <a:solidFill>
                  <a:srgbClr val="FF0000"/>
                </a:solidFill>
                <a:effectLst/>
                <a:latin typeface="Georgia"/>
              </a:rPr>
              <a:t>.</a:t>
            </a:r>
            <a:br>
              <a:rPr lang="fr-FR">
                <a:latin typeface="Georgia" panose="02040502050405020303" pitchFamily="18" charset="0"/>
              </a:rPr>
            </a:br>
            <a:endParaRPr lang="en-US">
              <a:solidFill>
                <a:srgbClr val="FF0000"/>
              </a:solidFill>
              <a:latin typeface="Georgia" panose="02040502050405020303" pitchFamily="18" charset="0"/>
            </a:endParaRPr>
          </a:p>
        </p:txBody>
      </p:sp>
      <p:sp>
        <p:nvSpPr>
          <p:cNvPr id="13" name="TextBox 12">
            <a:extLst>
              <a:ext uri="{FF2B5EF4-FFF2-40B4-BE49-F238E27FC236}">
                <a16:creationId xmlns:a16="http://schemas.microsoft.com/office/drawing/2014/main" id="{FB9F1A7F-FB76-4A40-0130-512F20ADF5AA}"/>
              </a:ext>
            </a:extLst>
          </p:cNvPr>
          <p:cNvSpPr txBox="1"/>
          <p:nvPr/>
        </p:nvSpPr>
        <p:spPr>
          <a:xfrm>
            <a:off x="1246030" y="3613510"/>
            <a:ext cx="311468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a:latin typeface="Georgia"/>
              </a:rPr>
              <a:t>Problème avec les nanoparticules </a:t>
            </a:r>
            <a:r>
              <a:rPr lang="fr-FR" sz="1400" b="1" err="1">
                <a:latin typeface="Georgia"/>
              </a:rPr>
              <a:t>anisotropiques</a:t>
            </a:r>
            <a:r>
              <a:rPr lang="fr-FR" sz="1400" b="1">
                <a:latin typeface="Georgia"/>
              </a:rPr>
              <a:t> </a:t>
            </a:r>
          </a:p>
          <a:p>
            <a:endParaRPr lang="fr-FR" sz="1400">
              <a:latin typeface="Georgia"/>
            </a:endParaRPr>
          </a:p>
        </p:txBody>
      </p:sp>
      <p:pic>
        <p:nvPicPr>
          <p:cNvPr id="21" name="Picture 20" descr="A collage of images of different colors&#10;&#10;Description automatically generated">
            <a:extLst>
              <a:ext uri="{FF2B5EF4-FFF2-40B4-BE49-F238E27FC236}">
                <a16:creationId xmlns:a16="http://schemas.microsoft.com/office/drawing/2014/main" id="{A234F1B1-7013-F89B-2692-FFEA9AE5B836}"/>
              </a:ext>
            </a:extLst>
          </p:cNvPr>
          <p:cNvPicPr>
            <a:picLocks noChangeAspect="1"/>
          </p:cNvPicPr>
          <p:nvPr/>
        </p:nvPicPr>
        <p:blipFill>
          <a:blip r:embed="rId3"/>
          <a:stretch>
            <a:fillRect/>
          </a:stretch>
        </p:blipFill>
        <p:spPr>
          <a:xfrm>
            <a:off x="4992787" y="1558964"/>
            <a:ext cx="5953125" cy="4848225"/>
          </a:xfrm>
          <a:prstGeom prst="rect">
            <a:avLst/>
          </a:prstGeom>
        </p:spPr>
      </p:pic>
      <p:sp>
        <p:nvSpPr>
          <p:cNvPr id="23" name="TextBox 22">
            <a:extLst>
              <a:ext uri="{FF2B5EF4-FFF2-40B4-BE49-F238E27FC236}">
                <a16:creationId xmlns:a16="http://schemas.microsoft.com/office/drawing/2014/main" id="{64A828ED-C6D2-C57D-1758-04880C927BA7}"/>
              </a:ext>
            </a:extLst>
          </p:cNvPr>
          <p:cNvSpPr txBox="1"/>
          <p:nvPr/>
        </p:nvSpPr>
        <p:spPr>
          <a:xfrm>
            <a:off x="1244101" y="1026568"/>
            <a:ext cx="342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b="1" i="1">
                <a:latin typeface="Georgia"/>
              </a:rPr>
              <a:t>Suite du premier semestre</a:t>
            </a:r>
            <a:endParaRPr lang="en-US" i="1">
              <a:cs typeface="Arial"/>
            </a:endParaRPr>
          </a:p>
        </p:txBody>
      </p:sp>
      <p:sp>
        <p:nvSpPr>
          <p:cNvPr id="24" name="TextBox 23">
            <a:extLst>
              <a:ext uri="{FF2B5EF4-FFF2-40B4-BE49-F238E27FC236}">
                <a16:creationId xmlns:a16="http://schemas.microsoft.com/office/drawing/2014/main" id="{D2460B4C-074A-5F83-AE97-C052C52A1187}"/>
              </a:ext>
            </a:extLst>
          </p:cNvPr>
          <p:cNvSpPr txBox="1"/>
          <p:nvPr/>
        </p:nvSpPr>
        <p:spPr>
          <a:xfrm>
            <a:off x="6778906" y="118447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a:latin typeface="Georgia"/>
              </a:rPr>
              <a:t>Algorithme n'est pas stable</a:t>
            </a:r>
            <a:endParaRPr lang="en-US"/>
          </a:p>
        </p:txBody>
      </p:sp>
    </p:spTree>
    <p:extLst>
      <p:ext uri="{BB962C8B-B14F-4D97-AF65-F5344CB8AC3E}">
        <p14:creationId xmlns:p14="http://schemas.microsoft.com/office/powerpoint/2010/main" val="1850933395"/>
      </p:ext>
    </p:extLst>
  </p:cSld>
  <p:clrMapOvr>
    <a:masterClrMapping/>
  </p:clrMapOvr>
</p:sld>
</file>

<file path=ppt/theme/theme1.xml><?xml version="1.0" encoding="utf-8"?>
<a:theme xmlns:a="http://schemas.openxmlformats.org/drawingml/2006/main" name="Thème Office">
  <a:themeElements>
    <a:clrScheme name="INSA V3">
      <a:dk1>
        <a:srgbClr val="000000"/>
      </a:dk1>
      <a:lt1>
        <a:srgbClr val="FFFFFF"/>
      </a:lt1>
      <a:dk2>
        <a:srgbClr val="221927"/>
      </a:dk2>
      <a:lt2>
        <a:srgbClr val="E7E6E6"/>
      </a:lt2>
      <a:accent1>
        <a:srgbClr val="F5ADAA"/>
      </a:accent1>
      <a:accent2>
        <a:srgbClr val="E31B17"/>
      </a:accent2>
      <a:accent3>
        <a:srgbClr val="59142A"/>
      </a:accent3>
      <a:accent4>
        <a:srgbClr val="F69F1D"/>
      </a:accent4>
      <a:accent5>
        <a:srgbClr val="F8F0EC"/>
      </a:accent5>
      <a:accent6>
        <a:srgbClr val="5F5E5E"/>
      </a:accent6>
      <a:hlink>
        <a:srgbClr val="E31B17"/>
      </a:hlink>
      <a:folHlink>
        <a:srgbClr val="8D1D2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3900</Words>
  <Application>Microsoft Office PowerPoint</Application>
  <PresentationFormat>Widescreen</PresentationFormat>
  <Paragraphs>531</Paragraphs>
  <Slides>52</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-apple-system</vt:lpstr>
      <vt:lpstr>Arial</vt:lpstr>
      <vt:lpstr>Calibri</vt:lpstr>
      <vt:lpstr>Candara</vt:lpstr>
      <vt:lpstr>Courier New</vt:lpstr>
      <vt:lpstr>Georgia</vt:lpstr>
      <vt:lpstr>Times New Roman</vt:lpstr>
      <vt:lpstr>TimesNewRomanPS-BoldMT</vt:lpstr>
      <vt:lpstr>TimesNewRomanPSMT</vt:lpstr>
      <vt:lpstr>Wingdings</vt:lpstr>
      <vt:lpstr>Thème Office</vt:lpstr>
      <vt:lpstr>Identification de structures de nanoparticules métalliques par Computer Vision à partir  de clichés de Microscopie électronique en Transmission</vt:lpstr>
      <vt:lpstr>Table des Matières</vt:lpstr>
      <vt:lpstr>1. Le contexte général</vt:lpstr>
      <vt:lpstr>1.  Les objectifs du projet</vt:lpstr>
      <vt:lpstr>2. Les travails réalisés - Les résultats </vt:lpstr>
      <vt:lpstr>2. Les travails réalisés - Les résultats déjà obtenus </vt:lpstr>
      <vt:lpstr>2. Les travails réalisés - Les résultats déjà obtenus  </vt:lpstr>
      <vt:lpstr>2. Les travails réalisés - Les résultats déjà obtenus  </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2. Les travails réalisés - Les résultats déjà obtenus</vt:lpstr>
      <vt:lpstr>3. Conclusion</vt:lpstr>
      <vt:lpstr>3. Discussion : Projet dans le futur</vt:lpstr>
      <vt:lpstr>3. Discussion : Projet dans le futur</vt:lpstr>
      <vt:lpstr>3. Discussion : Projet dans le futur</vt:lpstr>
      <vt:lpstr>Merci pour votre attention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Fanny Burguière</dc:creator>
  <cp:lastModifiedBy>Tan-Anh-Khoa Ngo</cp:lastModifiedBy>
  <cp:revision>1</cp:revision>
  <dcterms:created xsi:type="dcterms:W3CDTF">2022-06-01T12:02:08Z</dcterms:created>
  <dcterms:modified xsi:type="dcterms:W3CDTF">2024-05-29T09:14:19Z</dcterms:modified>
</cp:coreProperties>
</file>